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84" r:id="rId1"/>
  </p:sldMasterIdLst>
  <p:notesMasterIdLst>
    <p:notesMasterId r:id="rId103"/>
  </p:notesMasterIdLst>
  <p:sldIdLst>
    <p:sldId id="261" r:id="rId2"/>
    <p:sldId id="259" r:id="rId3"/>
    <p:sldId id="355" r:id="rId4"/>
    <p:sldId id="335" r:id="rId5"/>
    <p:sldId id="264" r:id="rId6"/>
    <p:sldId id="274" r:id="rId7"/>
    <p:sldId id="295" r:id="rId8"/>
    <p:sldId id="275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303" r:id="rId18"/>
    <p:sldId id="290" r:id="rId19"/>
    <p:sldId id="291" r:id="rId20"/>
    <p:sldId id="301" r:id="rId21"/>
    <p:sldId id="302" r:id="rId22"/>
    <p:sldId id="287" r:id="rId23"/>
    <p:sldId id="304" r:id="rId24"/>
    <p:sldId id="306" r:id="rId25"/>
    <p:sldId id="307" r:id="rId26"/>
    <p:sldId id="308" r:id="rId27"/>
    <p:sldId id="312" r:id="rId28"/>
    <p:sldId id="316" r:id="rId29"/>
    <p:sldId id="317" r:id="rId30"/>
    <p:sldId id="330" r:id="rId31"/>
    <p:sldId id="336" r:id="rId32"/>
    <p:sldId id="339" r:id="rId33"/>
    <p:sldId id="340" r:id="rId34"/>
    <p:sldId id="337" r:id="rId35"/>
    <p:sldId id="341" r:id="rId36"/>
    <p:sldId id="455" r:id="rId37"/>
    <p:sldId id="456" r:id="rId38"/>
    <p:sldId id="454" r:id="rId39"/>
    <p:sldId id="280" r:id="rId40"/>
    <p:sldId id="268" r:id="rId41"/>
    <p:sldId id="363" r:id="rId42"/>
    <p:sldId id="358" r:id="rId43"/>
    <p:sldId id="360" r:id="rId44"/>
    <p:sldId id="366" r:id="rId45"/>
    <p:sldId id="372" r:id="rId46"/>
    <p:sldId id="373" r:id="rId47"/>
    <p:sldId id="375" r:id="rId48"/>
    <p:sldId id="428" r:id="rId49"/>
    <p:sldId id="378" r:id="rId50"/>
    <p:sldId id="381" r:id="rId51"/>
    <p:sldId id="384" r:id="rId52"/>
    <p:sldId id="385" r:id="rId53"/>
    <p:sldId id="386" r:id="rId54"/>
    <p:sldId id="383" r:id="rId55"/>
    <p:sldId id="387" r:id="rId56"/>
    <p:sldId id="389" r:id="rId57"/>
    <p:sldId id="281" r:id="rId58"/>
    <p:sldId id="390" r:id="rId59"/>
    <p:sldId id="391" r:id="rId60"/>
    <p:sldId id="393" r:id="rId61"/>
    <p:sldId id="270" r:id="rId62"/>
    <p:sldId id="398" r:id="rId63"/>
    <p:sldId id="400" r:id="rId64"/>
    <p:sldId id="402" r:id="rId65"/>
    <p:sldId id="404" r:id="rId66"/>
    <p:sldId id="405" r:id="rId67"/>
    <p:sldId id="406" r:id="rId68"/>
    <p:sldId id="407" r:id="rId69"/>
    <p:sldId id="408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416" r:id="rId78"/>
    <p:sldId id="418" r:id="rId79"/>
    <p:sldId id="419" r:id="rId80"/>
    <p:sldId id="421" r:id="rId81"/>
    <p:sldId id="422" r:id="rId82"/>
    <p:sldId id="425" r:id="rId83"/>
    <p:sldId id="424" r:id="rId84"/>
    <p:sldId id="271" r:id="rId85"/>
    <p:sldId id="283" r:id="rId86"/>
    <p:sldId id="426" r:id="rId87"/>
    <p:sldId id="272" r:id="rId88"/>
    <p:sldId id="284" r:id="rId89"/>
    <p:sldId id="273" r:id="rId90"/>
    <p:sldId id="436" r:id="rId91"/>
    <p:sldId id="457" r:id="rId92"/>
    <p:sldId id="452" r:id="rId93"/>
    <p:sldId id="448" r:id="rId94"/>
    <p:sldId id="442" r:id="rId95"/>
    <p:sldId id="444" r:id="rId96"/>
    <p:sldId id="443" r:id="rId97"/>
    <p:sldId id="449" r:id="rId98"/>
    <p:sldId id="450" r:id="rId99"/>
    <p:sldId id="445" r:id="rId100"/>
    <p:sldId id="447" r:id="rId101"/>
    <p:sldId id="451" r:id="rId102"/>
  </p:sldIdLst>
  <p:sldSz cx="12192000" cy="6858000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mbria Math" panose="02040503050406030204" pitchFamily="18" charset="0"/>
      <p:regular r:id="rId108"/>
    </p:embeddedFont>
    <p:embeddedFont>
      <p:font typeface="CMU Serif" panose="02000603000000000000" pitchFamily="2" charset="0"/>
      <p:regular r:id="rId109"/>
      <p:bold r:id="rId110"/>
      <p:italic r:id="rId111"/>
      <p:boldItalic r:id="rId112"/>
    </p:embeddedFont>
    <p:embeddedFont>
      <p:font typeface="CMU Typewriter Text" panose="02000309000000000000" pitchFamily="50" charset="0"/>
      <p:regular r:id="rId113"/>
      <p:bold r:id="rId114"/>
      <p:italic r:id="rId115"/>
      <p:boldItalic r:id="rId1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335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1"/>
            <p14:sldId id="302"/>
            <p14:sldId id="287"/>
            <p14:sldId id="304"/>
            <p14:sldId id="306"/>
            <p14:sldId id="307"/>
            <p14:sldId id="308"/>
            <p14:sldId id="312"/>
            <p14:sldId id="316"/>
            <p14:sldId id="317"/>
            <p14:sldId id="330"/>
            <p14:sldId id="336"/>
            <p14:sldId id="339"/>
            <p14:sldId id="340"/>
            <p14:sldId id="337"/>
            <p14:sldId id="341"/>
            <p14:sldId id="455"/>
            <p14:sldId id="456"/>
            <p14:sldId id="454"/>
          </p14:sldIdLst>
        </p14:section>
        <p14:section name="Hardware" id="{F068708E-46AD-41A8-8F9E-16F561820CE7}">
          <p14:sldIdLst>
            <p14:sldId id="280"/>
            <p14:sldId id="268"/>
            <p14:sldId id="363"/>
            <p14:sldId id="358"/>
            <p14:sldId id="360"/>
            <p14:sldId id="366"/>
            <p14:sldId id="372"/>
            <p14:sldId id="373"/>
            <p14:sldId id="375"/>
            <p14:sldId id="428"/>
            <p14:sldId id="378"/>
            <p14:sldId id="381"/>
            <p14:sldId id="384"/>
            <p14:sldId id="385"/>
            <p14:sldId id="386"/>
            <p14:sldId id="383"/>
            <p14:sldId id="387"/>
            <p14:sldId id="389"/>
          </p14:sldIdLst>
        </p14:section>
        <p14:section name="Software" id="{11677ED2-E9B9-4867-9F14-C5D61A396351}">
          <p14:sldIdLst>
            <p14:sldId id="281"/>
            <p14:sldId id="390"/>
            <p14:sldId id="391"/>
            <p14:sldId id="393"/>
          </p14:sldIdLst>
        </p14:section>
        <p14:section name="Resultados" id="{6E50E8C8-F3A7-41CF-9D5D-35BF2E3BA6FB}">
          <p14:sldIdLst>
            <p14:sldId id="270"/>
            <p14:sldId id="398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1"/>
            <p14:sldId id="422"/>
            <p14:sldId id="425"/>
            <p14:sldId id="424"/>
          </p14:sldIdLst>
        </p14:section>
        <p14:section name="Conclusiones" id="{D0EB5093-A20D-4CA3-9DE2-E2F386C326B9}">
          <p14:sldIdLst>
            <p14:sldId id="271"/>
            <p14:sldId id="283"/>
            <p14:sldId id="426"/>
          </p14:sldIdLst>
        </p14:section>
        <p14:section name="Bibliografía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  <p14:section name="Extras" id="{6127F183-C31D-4C19-BC39-BD8ACF2B516F}">
          <p14:sldIdLst>
            <p14:sldId id="436"/>
            <p14:sldId id="457"/>
            <p14:sldId id="452"/>
            <p14:sldId id="448"/>
            <p14:sldId id="442"/>
            <p14:sldId id="444"/>
            <p14:sldId id="443"/>
            <p14:sldId id="449"/>
            <p14:sldId id="450"/>
            <p14:sldId id="445"/>
            <p14:sldId id="447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33"/>
    <a:srgbClr val="FFFFFF"/>
    <a:srgbClr val="008080"/>
    <a:srgbClr val="800000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6517" autoAdjust="0"/>
  </p:normalViewPr>
  <p:slideViewPr>
    <p:cSldViewPr snapToGrid="0">
      <p:cViewPr>
        <p:scale>
          <a:sx n="66" d="100"/>
          <a:sy n="66" d="100"/>
        </p:scale>
        <p:origin x="229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2/7/2024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765503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21668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818796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602770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78746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951985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5478229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36310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07504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31923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2/7/2024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3462752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2/7/2024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182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417149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25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dle.rae.es/implementar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EB9B07-B053-959E-2177-070AA874F4CB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29BE091E-E1A1-9694-3822-2F4C8AC062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30205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99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962152" y="1412459"/>
            <a:ext cx="88886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Calculates the id-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loops.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</a:t>
            </a:r>
            <a:r>
              <a:rPr lang="en-GB" sz="1050" u="sng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param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Pointer to the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void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0DD140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calc_current_loop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iqMeas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Lq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idRef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idMeas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Calculate id PI controller output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idMeas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+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lambda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iqRef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iqMeas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// Calculate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PI controller output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endParaRPr lang="en-GB" sz="120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1999061" y="2932712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37DBCD3-F283-C777-DB29-BABAF8884F8E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E4929C6A-B903-1038-63E6-CC54A264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5149056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741194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37263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450807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92BBEFA-2162-3169-25CB-7E80A01DC86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A8D16985-798B-B4B3-6ED4-75F7B8376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2128440" y="2932712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4065985" y="2932712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827983" y="2932712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452916" y="2932712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FDE2BCE-C3F8-2408-F458-D2A1DFE3B958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7E1260A3-B6B4-2308-B703-A650D4B69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2128442" y="2932712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6A4E9FFC-21D8-A4D1-7678-CB9F4B76A81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150B4515-8224-FE46-CE7E-B82441C75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9E6471-21F3-7849-19A7-0A666A2B22F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B3DBFB4-3F82-E657-322B-AA74DF095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5108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4" y="1074561"/>
            <a:ext cx="8789591" cy="4944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0D05E-5F3A-CE93-EF43-D588E0C9537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41CD0B8-D6E1-2A4C-C992-E8386DB0D9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481104" y="1362022"/>
            <a:ext cx="5408032" cy="4133955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9" y="2049226"/>
            <a:ext cx="5598654" cy="3149243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BA626F0F-B43E-B636-1E19-98AEC0DFA7D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2C00D8F-F720-B778-3A54-FF65703CFE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718562" y="1829860"/>
            <a:ext cx="9165338" cy="4063384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CCEFF1-8771-A867-F5FD-3C34E08DDBD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62E5953-201E-D9AF-22AD-40A218AAF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8525466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958463" y="2195772"/>
            <a:ext cx="217654" cy="21765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8227986" y="1833476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279240" y="2051003"/>
            <a:ext cx="7642729" cy="338834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>
            <a:cxnSpLocks/>
          </p:cNvCxnSpPr>
          <p:nvPr/>
        </p:nvCxnSpPr>
        <p:spPr>
          <a:xfrm>
            <a:off x="1212856" y="1706792"/>
            <a:ext cx="2" cy="3626695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8">
            <a:extLst>
              <a:ext uri="{FF2B5EF4-FFF2-40B4-BE49-F238E27FC236}">
                <a16:creationId xmlns:a16="http://schemas.microsoft.com/office/drawing/2014/main" id="{F77147BF-5A57-5548-EDC3-F8F12B827D4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5F46AA7E-F8B1-76BA-F08C-8967090268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6" name="Title 4">
            <a:extLst>
              <a:ext uri="{FF2B5EF4-FFF2-40B4-BE49-F238E27FC236}">
                <a16:creationId xmlns:a16="http://schemas.microsoft.com/office/drawing/2014/main" id="{812A8DD7-F793-A1DF-EF23-25743C1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38463 -0.0023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32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0093 C 0.04128 -0.05486 0.10677 -0.02755 0.14284 0.06204 C 0.17799 0.15278 0.17018 0.27245 0.12565 0.3294 C 0.07982 0.38472 0.01523 0.35463 -0.02057 0.26366 C -0.05586 0.17431 -0.04883 0.05718 -0.00352 0.00093 Z " pathEditMode="relative" rAng="19500000" ptsTypes="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7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2580308" y="3972104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919581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8348649" y="2263665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8843150" y="2902757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2960565" y="4105484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BCB77840-70F7-82EE-AFCE-588D16B7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Transformada de Clarke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EA9998B-80C0-0256-6577-E214821E649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B378AA23-CCD9-9C26-D45D-21BA78972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1012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31185 2.96296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5 C 0.0349 -0.05393 0.08633 -0.04838 0.11459 0.00996 C 0.14414 0.06991 0.13972 0.16042 0.1056 0.2132 C 0.07201 0.26436 0.02136 0.25811 -0.00729 0.19954 C -0.03607 0.14005 -0.03294 0.0507 0.00117 -0.00185 Z " pathEditMode="relative" rAng="19140000" ptsTypes="AAAAA">
                                      <p:cBhvr>
                                        <p:cTn id="8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3118172" y="4221842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3118172" y="5073591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3118172" y="4221394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469297" y="4426457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55614" y="2275354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869908" y="2771210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781743" y="2804191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291921" y="2838612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3125396" y="400845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42">
            <a:extLst>
              <a:ext uri="{FF2B5EF4-FFF2-40B4-BE49-F238E27FC236}">
                <a16:creationId xmlns:a16="http://schemas.microsoft.com/office/drawing/2014/main" id="{B261F961-98A7-8172-C641-DEFF40337AF0}"/>
              </a:ext>
            </a:extLst>
          </p:cNvPr>
          <p:cNvSpPr/>
          <p:nvPr/>
        </p:nvSpPr>
        <p:spPr>
          <a:xfrm>
            <a:off x="8863611" y="2907509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04C9C475-7677-E020-429E-F95FE7AA4C93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CD059114-F1EA-0C54-15E7-62023891A1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35403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9" name="Título 5">
            <a:extLst>
              <a:ext uri="{FF2B5EF4-FFF2-40B4-BE49-F238E27FC236}">
                <a16:creationId xmlns:a16="http://schemas.microsoft.com/office/drawing/2014/main" id="{6EA5C1F8-8DC7-4AE2-340B-2BB735A1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Transformada de Park</a:t>
            </a:r>
          </a:p>
        </p:txBody>
      </p: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463 C 0.03294 -0.05648 0.0845 -0.05 0.11367 0.00926 C 0.14375 0.0706 0.13971 0.1618 0.10572 0.21435 C 0.07239 0.26551 0.02109 0.25833 -0.00808 0.19861 C -0.0375 0.13842 -0.03451 0.04792 -0.00079 -0.00463 Z " pathEditMode="relative" rAng="1914000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0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26979 3.33333E-6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502019" y="1829708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FA9D37D7-5073-ECA9-4F25-550E405DD73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71F78CC9-0A16-CEC5-517E-DA2B00297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3809406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5AC612E-D74A-9B09-71A9-BA1BED9D5862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0ECFB571-349C-DCF4-156B-B1758FEB3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8568050" y="3491248"/>
            <a:ext cx="1021705" cy="110773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10555994" y="1572420"/>
            <a:ext cx="110934" cy="3948325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8211443" y="3515871"/>
            <a:ext cx="3217321" cy="28698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8159449" y="3505106"/>
            <a:ext cx="83149" cy="83055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10611461" y="1229498"/>
            <a:ext cx="26149" cy="4686140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10569784" y="1177629"/>
            <a:ext cx="83252" cy="82951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533546A-A4DA-24EE-71B2-BEEF60A950E9}"/>
              </a:ext>
            </a:extLst>
          </p:cNvPr>
          <p:cNvSpPr/>
          <p:nvPr/>
        </p:nvSpPr>
        <p:spPr>
          <a:xfrm flipV="1">
            <a:off x="10322477" y="3151790"/>
            <a:ext cx="697684" cy="394791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8EFADB8-B784-F2E5-4987-E24EE8A9F377}"/>
              </a:ext>
            </a:extLst>
          </p:cNvPr>
          <p:cNvGrpSpPr/>
          <p:nvPr/>
        </p:nvGrpSpPr>
        <p:grpSpPr>
          <a:xfrm>
            <a:off x="7138635" y="1966660"/>
            <a:ext cx="4290128" cy="3158887"/>
            <a:chOff x="7138635" y="1966660"/>
            <a:chExt cx="4290128" cy="315888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8976496" y="1966660"/>
              <a:ext cx="2452267" cy="3158887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9492918" y="2465952"/>
              <a:ext cx="1118543" cy="1080631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9475241" y="2447986"/>
              <a:ext cx="138304" cy="136390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7AA92F6-1FC8-7E9B-D3C9-C5816719CBF1}"/>
                </a:ext>
              </a:extLst>
            </p:cNvPr>
            <p:cNvGrpSpPr/>
            <p:nvPr/>
          </p:nvGrpSpPr>
          <p:grpSpPr>
            <a:xfrm>
              <a:off x="7138635" y="2084449"/>
              <a:ext cx="2103678" cy="442233"/>
              <a:chOff x="5646724" y="2569087"/>
              <a:chExt cx="933589" cy="19625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9D70B87-DEF2-A605-63CF-EACFD4C64915}"/>
                  </a:ext>
                </a:extLst>
              </p:cNvPr>
              <p:cNvSpPr/>
              <p:nvPr/>
            </p:nvSpPr>
            <p:spPr>
              <a:xfrm>
                <a:off x="5646724" y="2573552"/>
                <a:ext cx="53699" cy="136164"/>
              </a:xfrm>
              <a:custGeom>
                <a:avLst/>
                <a:gdLst>
                  <a:gd name="connsiteX0" fmla="*/ 32557 w 33354"/>
                  <a:gd name="connsiteY0" fmla="*/ 4461 h 84575"/>
                  <a:gd name="connsiteX1" fmla="*/ 27792 w 33354"/>
                  <a:gd name="connsiteY1" fmla="*/ 103 h 84575"/>
                  <a:gd name="connsiteX2" fmla="*/ 21042 w 33354"/>
                  <a:gd name="connsiteY2" fmla="*/ 6639 h 84575"/>
                  <a:gd name="connsiteX3" fmla="*/ 25807 w 33354"/>
                  <a:gd name="connsiteY3" fmla="*/ 11195 h 84575"/>
                  <a:gd name="connsiteX4" fmla="*/ 32557 w 33354"/>
                  <a:gd name="connsiteY4" fmla="*/ 4461 h 84575"/>
                  <a:gd name="connsiteX5" fmla="*/ 22829 w 33354"/>
                  <a:gd name="connsiteY5" fmla="*/ 51997 h 84575"/>
                  <a:gd name="connsiteX6" fmla="*/ 25608 w 33354"/>
                  <a:gd name="connsiteY6" fmla="*/ 44668 h 84575"/>
                  <a:gd name="connsiteX7" fmla="*/ 27395 w 33354"/>
                  <a:gd name="connsiteY7" fmla="*/ 37934 h 84575"/>
                  <a:gd name="connsiteX8" fmla="*/ 16873 w 33354"/>
                  <a:gd name="connsiteY8" fmla="*/ 27635 h 84575"/>
                  <a:gd name="connsiteX9" fmla="*/ 195 w 33354"/>
                  <a:gd name="connsiteY9" fmla="*/ 47045 h 84575"/>
                  <a:gd name="connsiteX10" fmla="*/ 1784 w 33354"/>
                  <a:gd name="connsiteY10" fmla="*/ 48234 h 84575"/>
                  <a:gd name="connsiteX11" fmla="*/ 3769 w 33354"/>
                  <a:gd name="connsiteY11" fmla="*/ 46055 h 84575"/>
                  <a:gd name="connsiteX12" fmla="*/ 16476 w 33354"/>
                  <a:gd name="connsiteY12" fmla="*/ 30408 h 84575"/>
                  <a:gd name="connsiteX13" fmla="*/ 19652 w 33354"/>
                  <a:gd name="connsiteY13" fmla="*/ 34369 h 84575"/>
                  <a:gd name="connsiteX14" fmla="*/ 18262 w 33354"/>
                  <a:gd name="connsiteY14" fmla="*/ 40905 h 84575"/>
                  <a:gd name="connsiteX15" fmla="*/ 9725 w 33354"/>
                  <a:gd name="connsiteY15" fmla="*/ 64277 h 84575"/>
                  <a:gd name="connsiteX16" fmla="*/ 6747 w 33354"/>
                  <a:gd name="connsiteY16" fmla="*/ 74379 h 84575"/>
                  <a:gd name="connsiteX17" fmla="*/ 17071 w 33354"/>
                  <a:gd name="connsiteY17" fmla="*/ 84678 h 84575"/>
                  <a:gd name="connsiteX18" fmla="*/ 33550 w 33354"/>
                  <a:gd name="connsiteY18" fmla="*/ 65268 h 84575"/>
                  <a:gd name="connsiteX19" fmla="*/ 32160 w 33354"/>
                  <a:gd name="connsiteY19" fmla="*/ 64079 h 84575"/>
                  <a:gd name="connsiteX20" fmla="*/ 30175 w 33354"/>
                  <a:gd name="connsiteY20" fmla="*/ 66258 h 84575"/>
                  <a:gd name="connsiteX21" fmla="*/ 17270 w 33354"/>
                  <a:gd name="connsiteY21" fmla="*/ 81905 h 84575"/>
                  <a:gd name="connsiteX22" fmla="*/ 14292 w 33354"/>
                  <a:gd name="connsiteY22" fmla="*/ 77746 h 84575"/>
                  <a:gd name="connsiteX23" fmla="*/ 17865 w 33354"/>
                  <a:gd name="connsiteY23" fmla="*/ 65070 h 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4" h="84575">
                    <a:moveTo>
                      <a:pt x="32557" y="4461"/>
                    </a:moveTo>
                    <a:cubicBezTo>
                      <a:pt x="32557" y="2084"/>
                      <a:pt x="30770" y="103"/>
                      <a:pt x="27792" y="103"/>
                    </a:cubicBezTo>
                    <a:cubicBezTo>
                      <a:pt x="24417" y="103"/>
                      <a:pt x="21042" y="3272"/>
                      <a:pt x="21042" y="6639"/>
                    </a:cubicBezTo>
                    <a:cubicBezTo>
                      <a:pt x="21042" y="9016"/>
                      <a:pt x="22829" y="11195"/>
                      <a:pt x="25807" y="11195"/>
                    </a:cubicBezTo>
                    <a:cubicBezTo>
                      <a:pt x="28785" y="11195"/>
                      <a:pt x="32557" y="8422"/>
                      <a:pt x="32557" y="4461"/>
                    </a:cubicBezTo>
                    <a:close/>
                    <a:moveTo>
                      <a:pt x="22829" y="51997"/>
                    </a:moveTo>
                    <a:cubicBezTo>
                      <a:pt x="24417" y="48234"/>
                      <a:pt x="24417" y="48036"/>
                      <a:pt x="25608" y="44668"/>
                    </a:cubicBezTo>
                    <a:cubicBezTo>
                      <a:pt x="26601" y="42094"/>
                      <a:pt x="27395" y="40311"/>
                      <a:pt x="27395" y="37934"/>
                    </a:cubicBezTo>
                    <a:cubicBezTo>
                      <a:pt x="27395" y="32190"/>
                      <a:pt x="23226" y="27635"/>
                      <a:pt x="16873" y="27635"/>
                    </a:cubicBezTo>
                    <a:cubicBezTo>
                      <a:pt x="5159" y="27635"/>
                      <a:pt x="195" y="45857"/>
                      <a:pt x="195" y="47045"/>
                    </a:cubicBezTo>
                    <a:cubicBezTo>
                      <a:pt x="195" y="48234"/>
                      <a:pt x="1585" y="48234"/>
                      <a:pt x="1784" y="48234"/>
                    </a:cubicBezTo>
                    <a:cubicBezTo>
                      <a:pt x="2975" y="48234"/>
                      <a:pt x="3173" y="48036"/>
                      <a:pt x="3769" y="46055"/>
                    </a:cubicBezTo>
                    <a:cubicBezTo>
                      <a:pt x="7144" y="34171"/>
                      <a:pt x="12306" y="30408"/>
                      <a:pt x="16476" y="30408"/>
                    </a:cubicBezTo>
                    <a:cubicBezTo>
                      <a:pt x="17667" y="30408"/>
                      <a:pt x="19652" y="30408"/>
                      <a:pt x="19652" y="34369"/>
                    </a:cubicBezTo>
                    <a:cubicBezTo>
                      <a:pt x="19652" y="37142"/>
                      <a:pt x="18858" y="39717"/>
                      <a:pt x="18262" y="40905"/>
                    </a:cubicBezTo>
                    <a:cubicBezTo>
                      <a:pt x="17270" y="44272"/>
                      <a:pt x="11711" y="58929"/>
                      <a:pt x="9725" y="64277"/>
                    </a:cubicBezTo>
                    <a:cubicBezTo>
                      <a:pt x="8336" y="67446"/>
                      <a:pt x="6747" y="71606"/>
                      <a:pt x="6747" y="74379"/>
                    </a:cubicBezTo>
                    <a:cubicBezTo>
                      <a:pt x="6747" y="80321"/>
                      <a:pt x="11115" y="84678"/>
                      <a:pt x="17071" y="84678"/>
                    </a:cubicBezTo>
                    <a:cubicBezTo>
                      <a:pt x="28984" y="84678"/>
                      <a:pt x="33550" y="66456"/>
                      <a:pt x="33550" y="65268"/>
                    </a:cubicBezTo>
                    <a:cubicBezTo>
                      <a:pt x="33550" y="64079"/>
                      <a:pt x="32557" y="64079"/>
                      <a:pt x="32160" y="64079"/>
                    </a:cubicBezTo>
                    <a:cubicBezTo>
                      <a:pt x="30770" y="64079"/>
                      <a:pt x="30770" y="64475"/>
                      <a:pt x="30175" y="66258"/>
                    </a:cubicBezTo>
                    <a:cubicBezTo>
                      <a:pt x="27991" y="74181"/>
                      <a:pt x="23822" y="81905"/>
                      <a:pt x="17270" y="81905"/>
                    </a:cubicBezTo>
                    <a:cubicBezTo>
                      <a:pt x="15086" y="81905"/>
                      <a:pt x="14292" y="80717"/>
                      <a:pt x="14292" y="77746"/>
                    </a:cubicBezTo>
                    <a:cubicBezTo>
                      <a:pt x="14292" y="74577"/>
                      <a:pt x="15086" y="72794"/>
                      <a:pt x="17865" y="65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CDBE51-DD1E-7393-69F9-E3A06F838798}"/>
                  </a:ext>
                </a:extLst>
              </p:cNvPr>
              <p:cNvSpPr/>
              <p:nvPr/>
            </p:nvSpPr>
            <p:spPr>
              <a:xfrm>
                <a:off x="5721302" y="2675100"/>
                <a:ext cx="56895" cy="64095"/>
              </a:xfrm>
              <a:custGeom>
                <a:avLst/>
                <a:gdLst>
                  <a:gd name="connsiteX0" fmla="*/ 31965 w 35339"/>
                  <a:gd name="connsiteY0" fmla="*/ 5848 h 39811"/>
                  <a:gd name="connsiteX1" fmla="*/ 28193 w 35339"/>
                  <a:gd name="connsiteY1" fmla="*/ 10008 h 39811"/>
                  <a:gd name="connsiteX2" fmla="*/ 31171 w 35339"/>
                  <a:gd name="connsiteY2" fmla="*/ 12979 h 39811"/>
                  <a:gd name="connsiteX3" fmla="*/ 35539 w 35339"/>
                  <a:gd name="connsiteY3" fmla="*/ 7829 h 39811"/>
                  <a:gd name="connsiteX4" fmla="*/ 23626 w 35339"/>
                  <a:gd name="connsiteY4" fmla="*/ 104 h 39811"/>
                  <a:gd name="connsiteX5" fmla="*/ 7346 w 35339"/>
                  <a:gd name="connsiteY5" fmla="*/ 12979 h 39811"/>
                  <a:gd name="connsiteX6" fmla="*/ 10523 w 35339"/>
                  <a:gd name="connsiteY6" fmla="*/ 19515 h 39811"/>
                  <a:gd name="connsiteX7" fmla="*/ 20450 w 35339"/>
                  <a:gd name="connsiteY7" fmla="*/ 22684 h 39811"/>
                  <a:gd name="connsiteX8" fmla="*/ 27994 w 35339"/>
                  <a:gd name="connsiteY8" fmla="*/ 28428 h 39811"/>
                  <a:gd name="connsiteX9" fmla="*/ 23428 w 35339"/>
                  <a:gd name="connsiteY9" fmla="*/ 35559 h 39811"/>
                  <a:gd name="connsiteX10" fmla="*/ 14494 w 35339"/>
                  <a:gd name="connsiteY10" fmla="*/ 37539 h 39811"/>
                  <a:gd name="connsiteX11" fmla="*/ 3773 w 35339"/>
                  <a:gd name="connsiteY11" fmla="*/ 33776 h 39811"/>
                  <a:gd name="connsiteX12" fmla="*/ 8736 w 35339"/>
                  <a:gd name="connsiteY12" fmla="*/ 28824 h 39811"/>
                  <a:gd name="connsiteX13" fmla="*/ 5361 w 35339"/>
                  <a:gd name="connsiteY13" fmla="*/ 25457 h 39811"/>
                  <a:gd name="connsiteX14" fmla="*/ 199 w 35339"/>
                  <a:gd name="connsiteY14" fmla="*/ 31399 h 39811"/>
                  <a:gd name="connsiteX15" fmla="*/ 14295 w 35339"/>
                  <a:gd name="connsiteY15" fmla="*/ 39916 h 39811"/>
                  <a:gd name="connsiteX16" fmla="*/ 33752 w 35339"/>
                  <a:gd name="connsiteY16" fmla="*/ 25457 h 39811"/>
                  <a:gd name="connsiteX17" fmla="*/ 21443 w 35339"/>
                  <a:gd name="connsiteY17" fmla="*/ 15158 h 39811"/>
                  <a:gd name="connsiteX18" fmla="*/ 17869 w 35339"/>
                  <a:gd name="connsiteY18" fmla="*/ 14365 h 39811"/>
                  <a:gd name="connsiteX19" fmla="*/ 13104 w 35339"/>
                  <a:gd name="connsiteY19" fmla="*/ 10008 h 39811"/>
                  <a:gd name="connsiteX20" fmla="*/ 16678 w 35339"/>
                  <a:gd name="connsiteY20" fmla="*/ 4264 h 39811"/>
                  <a:gd name="connsiteX21" fmla="*/ 23626 w 35339"/>
                  <a:gd name="connsiteY21" fmla="*/ 2679 h 39811"/>
                  <a:gd name="connsiteX22" fmla="*/ 31965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65" y="5848"/>
                    </a:moveTo>
                    <a:cubicBezTo>
                      <a:pt x="29781" y="6443"/>
                      <a:pt x="28193" y="8225"/>
                      <a:pt x="28193" y="10008"/>
                    </a:cubicBezTo>
                    <a:cubicBezTo>
                      <a:pt x="28193" y="12187"/>
                      <a:pt x="29980" y="12979"/>
                      <a:pt x="31171" y="12979"/>
                    </a:cubicBezTo>
                    <a:cubicBezTo>
                      <a:pt x="32164" y="12979"/>
                      <a:pt x="35539" y="12385"/>
                      <a:pt x="35539" y="7829"/>
                    </a:cubicBezTo>
                    <a:cubicBezTo>
                      <a:pt x="35539" y="2085"/>
                      <a:pt x="29186" y="104"/>
                      <a:pt x="23626" y="104"/>
                    </a:cubicBezTo>
                    <a:cubicBezTo>
                      <a:pt x="9927" y="104"/>
                      <a:pt x="7346" y="10404"/>
                      <a:pt x="7346" y="12979"/>
                    </a:cubicBezTo>
                    <a:cubicBezTo>
                      <a:pt x="7346" y="16346"/>
                      <a:pt x="9332" y="18525"/>
                      <a:pt x="10523" y="19515"/>
                    </a:cubicBezTo>
                    <a:cubicBezTo>
                      <a:pt x="12707" y="21298"/>
                      <a:pt x="14295" y="21694"/>
                      <a:pt x="20450" y="22684"/>
                    </a:cubicBezTo>
                    <a:cubicBezTo>
                      <a:pt x="22435" y="23080"/>
                      <a:pt x="27994" y="24071"/>
                      <a:pt x="27994" y="28428"/>
                    </a:cubicBezTo>
                    <a:cubicBezTo>
                      <a:pt x="27994" y="30013"/>
                      <a:pt x="27002" y="33380"/>
                      <a:pt x="23428" y="35559"/>
                    </a:cubicBezTo>
                    <a:cubicBezTo>
                      <a:pt x="19854" y="37539"/>
                      <a:pt x="15486" y="37539"/>
                      <a:pt x="14494" y="37539"/>
                    </a:cubicBezTo>
                    <a:cubicBezTo>
                      <a:pt x="10920" y="37539"/>
                      <a:pt x="5956" y="36747"/>
                      <a:pt x="3773" y="33776"/>
                    </a:cubicBezTo>
                    <a:cubicBezTo>
                      <a:pt x="6751" y="33380"/>
                      <a:pt x="8736" y="31201"/>
                      <a:pt x="8736" y="28824"/>
                    </a:cubicBezTo>
                    <a:cubicBezTo>
                      <a:pt x="8736" y="26646"/>
                      <a:pt x="7148" y="25457"/>
                      <a:pt x="5361" y="25457"/>
                    </a:cubicBezTo>
                    <a:cubicBezTo>
                      <a:pt x="2780" y="25457"/>
                      <a:pt x="199" y="27636"/>
                      <a:pt x="199" y="31399"/>
                    </a:cubicBezTo>
                    <a:cubicBezTo>
                      <a:pt x="199" y="36747"/>
                      <a:pt x="5758" y="39916"/>
                      <a:pt x="14295" y="39916"/>
                    </a:cubicBezTo>
                    <a:cubicBezTo>
                      <a:pt x="30774" y="39916"/>
                      <a:pt x="33752" y="28824"/>
                      <a:pt x="33752" y="25457"/>
                    </a:cubicBezTo>
                    <a:cubicBezTo>
                      <a:pt x="33752" y="17336"/>
                      <a:pt x="24818" y="15752"/>
                      <a:pt x="21443" y="15158"/>
                    </a:cubicBezTo>
                    <a:cubicBezTo>
                      <a:pt x="20648" y="14960"/>
                      <a:pt x="18464" y="14564"/>
                      <a:pt x="17869" y="14365"/>
                    </a:cubicBezTo>
                    <a:cubicBezTo>
                      <a:pt x="14692" y="13771"/>
                      <a:pt x="13104" y="11989"/>
                      <a:pt x="13104" y="10008"/>
                    </a:cubicBezTo>
                    <a:cubicBezTo>
                      <a:pt x="13104" y="8027"/>
                      <a:pt x="14692" y="5650"/>
                      <a:pt x="16678" y="4264"/>
                    </a:cubicBezTo>
                    <a:cubicBezTo>
                      <a:pt x="19060" y="2877"/>
                      <a:pt x="22038" y="2679"/>
                      <a:pt x="23626" y="2679"/>
                    </a:cubicBezTo>
                    <a:cubicBezTo>
                      <a:pt x="25413" y="2679"/>
                      <a:pt x="29980" y="2877"/>
                      <a:pt x="31965" y="58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82B2DC4-1F38-B02B-3CE6-D131B26E9384}"/>
                  </a:ext>
                </a:extLst>
              </p:cNvPr>
              <p:cNvSpPr/>
              <p:nvPr/>
            </p:nvSpPr>
            <p:spPr>
              <a:xfrm>
                <a:off x="5866035" y="2633184"/>
                <a:ext cx="135210" cy="47195"/>
              </a:xfrm>
              <a:custGeom>
                <a:avLst/>
                <a:gdLst>
                  <a:gd name="connsiteX0" fmla="*/ 79820 w 83982"/>
                  <a:gd name="connsiteY0" fmla="*/ 5055 h 29314"/>
                  <a:gd name="connsiteX1" fmla="*/ 84188 w 83982"/>
                  <a:gd name="connsiteY1" fmla="*/ 2480 h 29314"/>
                  <a:gd name="connsiteX2" fmla="*/ 80019 w 83982"/>
                  <a:gd name="connsiteY2" fmla="*/ 103 h 29314"/>
                  <a:gd name="connsiteX3" fmla="*/ 4375 w 83982"/>
                  <a:gd name="connsiteY3" fmla="*/ 103 h 29314"/>
                  <a:gd name="connsiteX4" fmla="*/ 206 w 83982"/>
                  <a:gd name="connsiteY4" fmla="*/ 2480 h 29314"/>
                  <a:gd name="connsiteX5" fmla="*/ 4375 w 83982"/>
                  <a:gd name="connsiteY5" fmla="*/ 5055 h 29314"/>
                  <a:gd name="connsiteX6" fmla="*/ 80019 w 83982"/>
                  <a:gd name="connsiteY6" fmla="*/ 29417 h 29314"/>
                  <a:gd name="connsiteX7" fmla="*/ 84188 w 83982"/>
                  <a:gd name="connsiteY7" fmla="*/ 27040 h 29314"/>
                  <a:gd name="connsiteX8" fmla="*/ 79820 w 83982"/>
                  <a:gd name="connsiteY8" fmla="*/ 24465 h 29314"/>
                  <a:gd name="connsiteX9" fmla="*/ 4375 w 83982"/>
                  <a:gd name="connsiteY9" fmla="*/ 24465 h 29314"/>
                  <a:gd name="connsiteX10" fmla="*/ 206 w 83982"/>
                  <a:gd name="connsiteY10" fmla="*/ 27040 h 29314"/>
                  <a:gd name="connsiteX11" fmla="*/ 4375 w 83982"/>
                  <a:gd name="connsiteY11" fmla="*/ 29417 h 2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82" h="29314">
                    <a:moveTo>
                      <a:pt x="79820" y="5055"/>
                    </a:moveTo>
                    <a:cubicBezTo>
                      <a:pt x="81607" y="5055"/>
                      <a:pt x="84188" y="5055"/>
                      <a:pt x="84188" y="2480"/>
                    </a:cubicBezTo>
                    <a:cubicBezTo>
                      <a:pt x="84188" y="103"/>
                      <a:pt x="81607" y="103"/>
                      <a:pt x="80019" y="103"/>
                    </a:cubicBezTo>
                    <a:lnTo>
                      <a:pt x="4375" y="103"/>
                    </a:lnTo>
                    <a:cubicBezTo>
                      <a:pt x="2588" y="103"/>
                      <a:pt x="206" y="103"/>
                      <a:pt x="206" y="2480"/>
                    </a:cubicBezTo>
                    <a:cubicBezTo>
                      <a:pt x="206" y="5055"/>
                      <a:pt x="2588" y="5055"/>
                      <a:pt x="4375" y="5055"/>
                    </a:cubicBezTo>
                    <a:close/>
                    <a:moveTo>
                      <a:pt x="80019" y="29417"/>
                    </a:moveTo>
                    <a:cubicBezTo>
                      <a:pt x="81607" y="29417"/>
                      <a:pt x="84188" y="29417"/>
                      <a:pt x="84188" y="27040"/>
                    </a:cubicBezTo>
                    <a:cubicBezTo>
                      <a:pt x="84188" y="24465"/>
                      <a:pt x="81607" y="24465"/>
                      <a:pt x="79820" y="24465"/>
                    </a:cubicBezTo>
                    <a:lnTo>
                      <a:pt x="4375" y="24465"/>
                    </a:lnTo>
                    <a:cubicBezTo>
                      <a:pt x="2588" y="24465"/>
                      <a:pt x="206" y="24465"/>
                      <a:pt x="206" y="27040"/>
                    </a:cubicBezTo>
                    <a:cubicBezTo>
                      <a:pt x="206" y="29417"/>
                      <a:pt x="2588" y="29417"/>
                      <a:pt x="4375" y="29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6F44D3-0805-496A-B2D2-4294BCA82376}"/>
                  </a:ext>
                </a:extLst>
              </p:cNvPr>
              <p:cNvSpPr/>
              <p:nvPr/>
            </p:nvSpPr>
            <p:spPr>
              <a:xfrm>
                <a:off x="6076300" y="2569087"/>
                <a:ext cx="93975" cy="138396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5" name="Graphic 9">
                <a:extLst>
                  <a:ext uri="{FF2B5EF4-FFF2-40B4-BE49-F238E27FC236}">
                    <a16:creationId xmlns:a16="http://schemas.microsoft.com/office/drawing/2014/main" id="{CFC99FA7-CFFA-90FF-D8D8-2F9CACDDE095}"/>
                  </a:ext>
                </a:extLst>
              </p:cNvPr>
              <p:cNvGrpSpPr/>
              <p:nvPr/>
            </p:nvGrpSpPr>
            <p:grpSpPr>
              <a:xfrm>
                <a:off x="6168939" y="2675100"/>
                <a:ext cx="100760" cy="90245"/>
                <a:chOff x="16690731" y="2313551"/>
                <a:chExt cx="62584" cy="56053"/>
              </a:xfrm>
              <a:solidFill>
                <a:schemeClr val="accent2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288E4C-72F4-593A-CB08-B786FBA7A73E}"/>
                    </a:ext>
                  </a:extLst>
                </p:cNvPr>
                <p:cNvSpPr/>
                <p:nvPr/>
              </p:nvSpPr>
              <p:spPr>
                <a:xfrm>
                  <a:off x="16690731" y="2313551"/>
                  <a:ext cx="35339" cy="39811"/>
                </a:xfrm>
                <a:custGeom>
                  <a:avLst/>
                  <a:gdLst>
                    <a:gd name="connsiteX0" fmla="*/ 31987 w 35339"/>
                    <a:gd name="connsiteY0" fmla="*/ 5848 h 39811"/>
                    <a:gd name="connsiteX1" fmla="*/ 28215 w 35339"/>
                    <a:gd name="connsiteY1" fmla="*/ 10008 h 39811"/>
                    <a:gd name="connsiteX2" fmla="*/ 31193 w 35339"/>
                    <a:gd name="connsiteY2" fmla="*/ 12979 h 39811"/>
                    <a:gd name="connsiteX3" fmla="*/ 35561 w 35339"/>
                    <a:gd name="connsiteY3" fmla="*/ 7829 h 39811"/>
                    <a:gd name="connsiteX4" fmla="*/ 23648 w 35339"/>
                    <a:gd name="connsiteY4" fmla="*/ 104 h 39811"/>
                    <a:gd name="connsiteX5" fmla="*/ 7368 w 35339"/>
                    <a:gd name="connsiteY5" fmla="*/ 12979 h 39811"/>
                    <a:gd name="connsiteX6" fmla="*/ 10545 w 35339"/>
                    <a:gd name="connsiteY6" fmla="*/ 19515 h 39811"/>
                    <a:gd name="connsiteX7" fmla="*/ 20472 w 35339"/>
                    <a:gd name="connsiteY7" fmla="*/ 22684 h 39811"/>
                    <a:gd name="connsiteX8" fmla="*/ 28016 w 35339"/>
                    <a:gd name="connsiteY8" fmla="*/ 28428 h 39811"/>
                    <a:gd name="connsiteX9" fmla="*/ 23450 w 35339"/>
                    <a:gd name="connsiteY9" fmla="*/ 35559 h 39811"/>
                    <a:gd name="connsiteX10" fmla="*/ 14516 w 35339"/>
                    <a:gd name="connsiteY10" fmla="*/ 37539 h 39811"/>
                    <a:gd name="connsiteX11" fmla="*/ 3794 w 35339"/>
                    <a:gd name="connsiteY11" fmla="*/ 33776 h 39811"/>
                    <a:gd name="connsiteX12" fmla="*/ 8758 w 35339"/>
                    <a:gd name="connsiteY12" fmla="*/ 28824 h 39811"/>
                    <a:gd name="connsiteX13" fmla="*/ 5383 w 35339"/>
                    <a:gd name="connsiteY13" fmla="*/ 25457 h 39811"/>
                    <a:gd name="connsiteX14" fmla="*/ 221 w 35339"/>
                    <a:gd name="connsiteY14" fmla="*/ 31399 h 39811"/>
                    <a:gd name="connsiteX15" fmla="*/ 14317 w 35339"/>
                    <a:gd name="connsiteY15" fmla="*/ 39916 h 39811"/>
                    <a:gd name="connsiteX16" fmla="*/ 33774 w 35339"/>
                    <a:gd name="connsiteY16" fmla="*/ 25457 h 39811"/>
                    <a:gd name="connsiteX17" fmla="*/ 21464 w 35339"/>
                    <a:gd name="connsiteY17" fmla="*/ 15158 h 39811"/>
                    <a:gd name="connsiteX18" fmla="*/ 17891 w 35339"/>
                    <a:gd name="connsiteY18" fmla="*/ 14365 h 39811"/>
                    <a:gd name="connsiteX19" fmla="*/ 13126 w 35339"/>
                    <a:gd name="connsiteY19" fmla="*/ 10008 h 39811"/>
                    <a:gd name="connsiteX20" fmla="*/ 16699 w 35339"/>
                    <a:gd name="connsiteY20" fmla="*/ 4264 h 39811"/>
                    <a:gd name="connsiteX21" fmla="*/ 23648 w 35339"/>
                    <a:gd name="connsiteY21" fmla="*/ 2679 h 39811"/>
                    <a:gd name="connsiteX22" fmla="*/ 31987 w 35339"/>
                    <a:gd name="connsiteY22" fmla="*/ 5848 h 3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339" h="39811">
                      <a:moveTo>
                        <a:pt x="31987" y="5848"/>
                      </a:moveTo>
                      <a:cubicBezTo>
                        <a:pt x="29803" y="6443"/>
                        <a:pt x="28215" y="8225"/>
                        <a:pt x="28215" y="10008"/>
                      </a:cubicBezTo>
                      <a:cubicBezTo>
                        <a:pt x="28215" y="12187"/>
                        <a:pt x="30002" y="12979"/>
                        <a:pt x="31193" y="12979"/>
                      </a:cubicBezTo>
                      <a:cubicBezTo>
                        <a:pt x="32186" y="12979"/>
                        <a:pt x="35561" y="12385"/>
                        <a:pt x="35561" y="7829"/>
                      </a:cubicBezTo>
                      <a:cubicBezTo>
                        <a:pt x="35561" y="2085"/>
                        <a:pt x="29207" y="104"/>
                        <a:pt x="23648" y="104"/>
                      </a:cubicBezTo>
                      <a:cubicBezTo>
                        <a:pt x="9949" y="104"/>
                        <a:pt x="7368" y="10404"/>
                        <a:pt x="7368" y="12979"/>
                      </a:cubicBezTo>
                      <a:cubicBezTo>
                        <a:pt x="7368" y="16346"/>
                        <a:pt x="9354" y="18525"/>
                        <a:pt x="10545" y="19515"/>
                      </a:cubicBezTo>
                      <a:cubicBezTo>
                        <a:pt x="12729" y="21298"/>
                        <a:pt x="14317" y="21694"/>
                        <a:pt x="20472" y="22684"/>
                      </a:cubicBezTo>
                      <a:cubicBezTo>
                        <a:pt x="22457" y="23080"/>
                        <a:pt x="28016" y="24071"/>
                        <a:pt x="28016" y="28428"/>
                      </a:cubicBezTo>
                      <a:cubicBezTo>
                        <a:pt x="28016" y="30013"/>
                        <a:pt x="27023" y="33380"/>
                        <a:pt x="23450" y="35559"/>
                      </a:cubicBezTo>
                      <a:cubicBezTo>
                        <a:pt x="19876" y="37539"/>
                        <a:pt x="15508" y="37539"/>
                        <a:pt x="14516" y="37539"/>
                      </a:cubicBezTo>
                      <a:cubicBezTo>
                        <a:pt x="10942" y="37539"/>
                        <a:pt x="5978" y="36747"/>
                        <a:pt x="3794" y="33776"/>
                      </a:cubicBezTo>
                      <a:cubicBezTo>
                        <a:pt x="6773" y="33380"/>
                        <a:pt x="8758" y="31201"/>
                        <a:pt x="8758" y="28824"/>
                      </a:cubicBezTo>
                      <a:cubicBezTo>
                        <a:pt x="8758" y="26646"/>
                        <a:pt x="7170" y="25457"/>
                        <a:pt x="5383" y="25457"/>
                      </a:cubicBezTo>
                      <a:cubicBezTo>
                        <a:pt x="2802" y="25457"/>
                        <a:pt x="221" y="27636"/>
                        <a:pt x="221" y="31399"/>
                      </a:cubicBezTo>
                      <a:cubicBezTo>
                        <a:pt x="221" y="36747"/>
                        <a:pt x="5780" y="39916"/>
                        <a:pt x="14317" y="39916"/>
                      </a:cubicBezTo>
                      <a:cubicBezTo>
                        <a:pt x="30796" y="39916"/>
                        <a:pt x="33774" y="28824"/>
                        <a:pt x="33774" y="25457"/>
                      </a:cubicBezTo>
                      <a:cubicBezTo>
                        <a:pt x="33774" y="17336"/>
                        <a:pt x="24840" y="15752"/>
                        <a:pt x="21464" y="15158"/>
                      </a:cubicBezTo>
                      <a:cubicBezTo>
                        <a:pt x="20670" y="14960"/>
                        <a:pt x="18486" y="14564"/>
                        <a:pt x="17891" y="14365"/>
                      </a:cubicBezTo>
                      <a:cubicBezTo>
                        <a:pt x="14714" y="13771"/>
                        <a:pt x="13126" y="11989"/>
                        <a:pt x="13126" y="10008"/>
                      </a:cubicBezTo>
                      <a:cubicBezTo>
                        <a:pt x="13126" y="8027"/>
                        <a:pt x="14714" y="5650"/>
                        <a:pt x="16699" y="4264"/>
                      </a:cubicBezTo>
                      <a:cubicBezTo>
                        <a:pt x="19082" y="2877"/>
                        <a:pt x="22060" y="2679"/>
                        <a:pt x="23648" y="2679"/>
                      </a:cubicBezTo>
                      <a:cubicBezTo>
                        <a:pt x="25435" y="2679"/>
                        <a:pt x="30002" y="2877"/>
                        <a:pt x="31987" y="5848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2D6D19C-FF49-318E-7A2E-5A928B31D16E}"/>
                    </a:ext>
                  </a:extLst>
                </p:cNvPr>
                <p:cNvSpPr/>
                <p:nvPr/>
              </p:nvSpPr>
              <p:spPr>
                <a:xfrm>
                  <a:off x="16741998" y="2342469"/>
                  <a:ext cx="11316" cy="27135"/>
                </a:xfrm>
                <a:custGeom>
                  <a:avLst/>
                  <a:gdLst>
                    <a:gd name="connsiteX0" fmla="*/ 8960 w 11316"/>
                    <a:gd name="connsiteY0" fmla="*/ 8820 h 27135"/>
                    <a:gd name="connsiteX1" fmla="*/ 2011 w 11316"/>
                    <a:gd name="connsiteY1" fmla="*/ 24863 h 27135"/>
                    <a:gd name="connsiteX2" fmla="*/ 1416 w 11316"/>
                    <a:gd name="connsiteY2" fmla="*/ 26051 h 27135"/>
                    <a:gd name="connsiteX3" fmla="*/ 2607 w 11316"/>
                    <a:gd name="connsiteY3" fmla="*/ 27240 h 27135"/>
                    <a:gd name="connsiteX4" fmla="*/ 11541 w 11316"/>
                    <a:gd name="connsiteY4" fmla="*/ 9612 h 27135"/>
                    <a:gd name="connsiteX5" fmla="*/ 5188 w 11316"/>
                    <a:gd name="connsiteY5" fmla="*/ 104 h 27135"/>
                    <a:gd name="connsiteX6" fmla="*/ 224 w 11316"/>
                    <a:gd name="connsiteY6" fmla="*/ 5056 h 27135"/>
                    <a:gd name="connsiteX7" fmla="*/ 5386 w 11316"/>
                    <a:gd name="connsiteY7" fmla="*/ 10206 h 27135"/>
                    <a:gd name="connsiteX8" fmla="*/ 8960 w 11316"/>
                    <a:gd name="connsiteY8" fmla="*/ 8820 h 27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16" h="27135">
                      <a:moveTo>
                        <a:pt x="8960" y="8820"/>
                      </a:moveTo>
                      <a:cubicBezTo>
                        <a:pt x="8960" y="13573"/>
                        <a:pt x="8166" y="19317"/>
                        <a:pt x="2011" y="24863"/>
                      </a:cubicBezTo>
                      <a:cubicBezTo>
                        <a:pt x="1813" y="25259"/>
                        <a:pt x="1416" y="25655"/>
                        <a:pt x="1416" y="26051"/>
                      </a:cubicBezTo>
                      <a:cubicBezTo>
                        <a:pt x="1416" y="26646"/>
                        <a:pt x="2210" y="27240"/>
                        <a:pt x="2607" y="27240"/>
                      </a:cubicBezTo>
                      <a:cubicBezTo>
                        <a:pt x="3997" y="27240"/>
                        <a:pt x="11541" y="20109"/>
                        <a:pt x="11541" y="9612"/>
                      </a:cubicBezTo>
                      <a:cubicBezTo>
                        <a:pt x="11541" y="4264"/>
                        <a:pt x="9357" y="104"/>
                        <a:pt x="5188" y="104"/>
                      </a:cubicBezTo>
                      <a:cubicBezTo>
                        <a:pt x="2408" y="104"/>
                        <a:pt x="224" y="2283"/>
                        <a:pt x="224" y="5056"/>
                      </a:cubicBezTo>
                      <a:cubicBezTo>
                        <a:pt x="224" y="7829"/>
                        <a:pt x="2210" y="10206"/>
                        <a:pt x="5386" y="10206"/>
                      </a:cubicBezTo>
                      <a:cubicBezTo>
                        <a:pt x="7570" y="10206"/>
                        <a:pt x="8960" y="8820"/>
                        <a:pt x="8960" y="882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grpSp>
            <p:nvGrpSpPr>
              <p:cNvPr id="28" name="Graphic 9">
                <a:extLst>
                  <a:ext uri="{FF2B5EF4-FFF2-40B4-BE49-F238E27FC236}">
                    <a16:creationId xmlns:a16="http://schemas.microsoft.com/office/drawing/2014/main" id="{32CED3F8-9E7F-0D4F-EEAB-D24A5DAB7CC2}"/>
                  </a:ext>
                </a:extLst>
              </p:cNvPr>
              <p:cNvGrpSpPr/>
              <p:nvPr/>
            </p:nvGrpSpPr>
            <p:grpSpPr>
              <a:xfrm>
                <a:off x="6291476" y="2638747"/>
                <a:ext cx="188948" cy="99173"/>
                <a:chOff x="16766842" y="2290971"/>
                <a:chExt cx="117360" cy="61599"/>
              </a:xfrm>
              <a:solidFill>
                <a:schemeClr val="accent2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CE21CBF-47A6-B4AF-BFEA-38AB5305015D}"/>
                    </a:ext>
                  </a:extLst>
                </p:cNvPr>
                <p:cNvSpPr/>
                <p:nvPr/>
              </p:nvSpPr>
              <p:spPr>
                <a:xfrm>
                  <a:off x="16766842" y="2313551"/>
                  <a:ext cx="74650" cy="39019"/>
                </a:xfrm>
                <a:custGeom>
                  <a:avLst/>
                  <a:gdLst>
                    <a:gd name="connsiteX0" fmla="*/ 68326 w 74650"/>
                    <a:gd name="connsiteY0" fmla="*/ 12385 h 39019"/>
                    <a:gd name="connsiteX1" fmla="*/ 55024 w 74650"/>
                    <a:gd name="connsiteY1" fmla="*/ 104 h 39019"/>
                    <a:gd name="connsiteX2" fmla="*/ 40729 w 74650"/>
                    <a:gd name="connsiteY2" fmla="*/ 8423 h 39019"/>
                    <a:gd name="connsiteX3" fmla="*/ 27824 w 74650"/>
                    <a:gd name="connsiteY3" fmla="*/ 104 h 39019"/>
                    <a:gd name="connsiteX4" fmla="*/ 13330 w 74650"/>
                    <a:gd name="connsiteY4" fmla="*/ 8820 h 39019"/>
                    <a:gd name="connsiteX5" fmla="*/ 13330 w 74650"/>
                    <a:gd name="connsiteY5" fmla="*/ 104 h 39019"/>
                    <a:gd name="connsiteX6" fmla="*/ 227 w 74650"/>
                    <a:gd name="connsiteY6" fmla="*/ 1095 h 39019"/>
                    <a:gd name="connsiteX7" fmla="*/ 227 w 74650"/>
                    <a:gd name="connsiteY7" fmla="*/ 4264 h 39019"/>
                    <a:gd name="connsiteX8" fmla="*/ 6977 w 74650"/>
                    <a:gd name="connsiteY8" fmla="*/ 9216 h 39019"/>
                    <a:gd name="connsiteX9" fmla="*/ 6977 w 74650"/>
                    <a:gd name="connsiteY9" fmla="*/ 32192 h 39019"/>
                    <a:gd name="connsiteX10" fmla="*/ 227 w 74650"/>
                    <a:gd name="connsiteY10" fmla="*/ 35955 h 39019"/>
                    <a:gd name="connsiteX11" fmla="*/ 227 w 74650"/>
                    <a:gd name="connsiteY11" fmla="*/ 39124 h 39019"/>
                    <a:gd name="connsiteX12" fmla="*/ 10352 w 74650"/>
                    <a:gd name="connsiteY12" fmla="*/ 38728 h 39019"/>
                    <a:gd name="connsiteX13" fmla="*/ 20478 w 74650"/>
                    <a:gd name="connsiteY13" fmla="*/ 39124 h 39019"/>
                    <a:gd name="connsiteX14" fmla="*/ 20478 w 74650"/>
                    <a:gd name="connsiteY14" fmla="*/ 35955 h 39019"/>
                    <a:gd name="connsiteX15" fmla="*/ 13926 w 74650"/>
                    <a:gd name="connsiteY15" fmla="*/ 32192 h 39019"/>
                    <a:gd name="connsiteX16" fmla="*/ 13926 w 74650"/>
                    <a:gd name="connsiteY16" fmla="*/ 16148 h 39019"/>
                    <a:gd name="connsiteX17" fmla="*/ 27030 w 74650"/>
                    <a:gd name="connsiteY17" fmla="*/ 2679 h 39019"/>
                    <a:gd name="connsiteX18" fmla="*/ 33978 w 74650"/>
                    <a:gd name="connsiteY18" fmla="*/ 11989 h 39019"/>
                    <a:gd name="connsiteX19" fmla="*/ 33978 w 74650"/>
                    <a:gd name="connsiteY19" fmla="*/ 32192 h 39019"/>
                    <a:gd name="connsiteX20" fmla="*/ 27427 w 74650"/>
                    <a:gd name="connsiteY20" fmla="*/ 35955 h 39019"/>
                    <a:gd name="connsiteX21" fmla="*/ 27427 w 74650"/>
                    <a:gd name="connsiteY21" fmla="*/ 39124 h 39019"/>
                    <a:gd name="connsiteX22" fmla="*/ 37552 w 74650"/>
                    <a:gd name="connsiteY22" fmla="*/ 38728 h 39019"/>
                    <a:gd name="connsiteX23" fmla="*/ 47678 w 74650"/>
                    <a:gd name="connsiteY23" fmla="*/ 39124 h 39019"/>
                    <a:gd name="connsiteX24" fmla="*/ 47678 w 74650"/>
                    <a:gd name="connsiteY24" fmla="*/ 35955 h 39019"/>
                    <a:gd name="connsiteX25" fmla="*/ 41126 w 74650"/>
                    <a:gd name="connsiteY25" fmla="*/ 32192 h 39019"/>
                    <a:gd name="connsiteX26" fmla="*/ 41126 w 74650"/>
                    <a:gd name="connsiteY26" fmla="*/ 16148 h 39019"/>
                    <a:gd name="connsiteX27" fmla="*/ 54229 w 74650"/>
                    <a:gd name="connsiteY27" fmla="*/ 2679 h 39019"/>
                    <a:gd name="connsiteX28" fmla="*/ 61178 w 74650"/>
                    <a:gd name="connsiteY28" fmla="*/ 11989 h 39019"/>
                    <a:gd name="connsiteX29" fmla="*/ 61178 w 74650"/>
                    <a:gd name="connsiteY29" fmla="*/ 32192 h 39019"/>
                    <a:gd name="connsiteX30" fmla="*/ 54627 w 74650"/>
                    <a:gd name="connsiteY30" fmla="*/ 35955 h 39019"/>
                    <a:gd name="connsiteX31" fmla="*/ 54627 w 74650"/>
                    <a:gd name="connsiteY31" fmla="*/ 39124 h 39019"/>
                    <a:gd name="connsiteX32" fmla="*/ 64752 w 74650"/>
                    <a:gd name="connsiteY32" fmla="*/ 38728 h 39019"/>
                    <a:gd name="connsiteX33" fmla="*/ 74878 w 74650"/>
                    <a:gd name="connsiteY33" fmla="*/ 39124 h 39019"/>
                    <a:gd name="connsiteX34" fmla="*/ 74878 w 74650"/>
                    <a:gd name="connsiteY34" fmla="*/ 35955 h 39019"/>
                    <a:gd name="connsiteX35" fmla="*/ 68326 w 74650"/>
                    <a:gd name="connsiteY35" fmla="*/ 32192 h 39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74650" h="39019">
                      <a:moveTo>
                        <a:pt x="68326" y="12385"/>
                      </a:moveTo>
                      <a:cubicBezTo>
                        <a:pt x="68326" y="4660"/>
                        <a:pt x="64355" y="104"/>
                        <a:pt x="55024" y="104"/>
                      </a:cubicBezTo>
                      <a:cubicBezTo>
                        <a:pt x="47876" y="104"/>
                        <a:pt x="43111" y="3868"/>
                        <a:pt x="40729" y="8423"/>
                      </a:cubicBezTo>
                      <a:cubicBezTo>
                        <a:pt x="38942" y="2085"/>
                        <a:pt x="34177" y="104"/>
                        <a:pt x="27824" y="104"/>
                      </a:cubicBezTo>
                      <a:cubicBezTo>
                        <a:pt x="20478" y="104"/>
                        <a:pt x="15911" y="4066"/>
                        <a:pt x="13330" y="8820"/>
                      </a:cubicBezTo>
                      <a:lnTo>
                        <a:pt x="13330" y="104"/>
                      </a:lnTo>
                      <a:lnTo>
                        <a:pt x="227" y="1095"/>
                      </a:lnTo>
                      <a:lnTo>
                        <a:pt x="227" y="4264"/>
                      </a:lnTo>
                      <a:cubicBezTo>
                        <a:pt x="6183" y="4264"/>
                        <a:pt x="6977" y="4858"/>
                        <a:pt x="6977" y="9216"/>
                      </a:cubicBezTo>
                      <a:lnTo>
                        <a:pt x="6977" y="32192"/>
                      </a:lnTo>
                      <a:cubicBezTo>
                        <a:pt x="6977" y="35955"/>
                        <a:pt x="5984" y="35955"/>
                        <a:pt x="227" y="35955"/>
                      </a:cubicBezTo>
                      <a:lnTo>
                        <a:pt x="227" y="39124"/>
                      </a:lnTo>
                      <a:cubicBezTo>
                        <a:pt x="425" y="39124"/>
                        <a:pt x="6580" y="38728"/>
                        <a:pt x="10352" y="38728"/>
                      </a:cubicBezTo>
                      <a:cubicBezTo>
                        <a:pt x="13529" y="38728"/>
                        <a:pt x="19684" y="39124"/>
                        <a:pt x="20478" y="39124"/>
                      </a:cubicBezTo>
                      <a:lnTo>
                        <a:pt x="20478" y="35955"/>
                      </a:lnTo>
                      <a:cubicBezTo>
                        <a:pt x="14720" y="35955"/>
                        <a:pt x="13926" y="35955"/>
                        <a:pt x="13926" y="32192"/>
                      </a:cubicBezTo>
                      <a:lnTo>
                        <a:pt x="13926" y="16148"/>
                      </a:lnTo>
                      <a:cubicBezTo>
                        <a:pt x="13926" y="7037"/>
                        <a:pt x="21272" y="2679"/>
                        <a:pt x="27030" y="2679"/>
                      </a:cubicBezTo>
                      <a:cubicBezTo>
                        <a:pt x="33184" y="2679"/>
                        <a:pt x="33978" y="7433"/>
                        <a:pt x="33978" y="11989"/>
                      </a:cubicBezTo>
                      <a:lnTo>
                        <a:pt x="33978" y="32192"/>
                      </a:lnTo>
                      <a:cubicBezTo>
                        <a:pt x="33978" y="35955"/>
                        <a:pt x="33184" y="35955"/>
                        <a:pt x="27427" y="35955"/>
                      </a:cubicBezTo>
                      <a:lnTo>
                        <a:pt x="27427" y="39124"/>
                      </a:lnTo>
                      <a:cubicBezTo>
                        <a:pt x="27625" y="39124"/>
                        <a:pt x="33780" y="38728"/>
                        <a:pt x="37552" y="38728"/>
                      </a:cubicBezTo>
                      <a:cubicBezTo>
                        <a:pt x="40729" y="38728"/>
                        <a:pt x="46884" y="39124"/>
                        <a:pt x="47678" y="39124"/>
                      </a:cubicBezTo>
                      <a:lnTo>
                        <a:pt x="47678" y="35955"/>
                      </a:lnTo>
                      <a:cubicBezTo>
                        <a:pt x="41920" y="35955"/>
                        <a:pt x="41126" y="35955"/>
                        <a:pt x="41126" y="32192"/>
                      </a:cubicBezTo>
                      <a:lnTo>
                        <a:pt x="41126" y="16148"/>
                      </a:lnTo>
                      <a:cubicBezTo>
                        <a:pt x="41126" y="7037"/>
                        <a:pt x="48472" y="2679"/>
                        <a:pt x="54229" y="2679"/>
                      </a:cubicBezTo>
                      <a:cubicBezTo>
                        <a:pt x="60384" y="2679"/>
                        <a:pt x="61178" y="7433"/>
                        <a:pt x="61178" y="11989"/>
                      </a:cubicBezTo>
                      <a:lnTo>
                        <a:pt x="61178" y="32192"/>
                      </a:lnTo>
                      <a:cubicBezTo>
                        <a:pt x="61178" y="35955"/>
                        <a:pt x="60384" y="35955"/>
                        <a:pt x="54627" y="35955"/>
                      </a:cubicBezTo>
                      <a:lnTo>
                        <a:pt x="54627" y="39124"/>
                      </a:lnTo>
                      <a:cubicBezTo>
                        <a:pt x="54825" y="39124"/>
                        <a:pt x="60980" y="38728"/>
                        <a:pt x="64752" y="38728"/>
                      </a:cubicBezTo>
                      <a:cubicBezTo>
                        <a:pt x="67929" y="38728"/>
                        <a:pt x="74083" y="39124"/>
                        <a:pt x="74878" y="39124"/>
                      </a:cubicBezTo>
                      <a:lnTo>
                        <a:pt x="74878" y="35955"/>
                      </a:lnTo>
                      <a:cubicBezTo>
                        <a:pt x="69120" y="35955"/>
                        <a:pt x="68326" y="35955"/>
                        <a:pt x="68326" y="32192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3C15A9A-575A-4D47-7362-00C2CE88DEBC}"/>
                    </a:ext>
                  </a:extLst>
                </p:cNvPr>
                <p:cNvSpPr/>
                <p:nvPr/>
              </p:nvSpPr>
              <p:spPr>
                <a:xfrm>
                  <a:off x="16865937" y="2290971"/>
                  <a:ext cx="18265" cy="16835"/>
                </a:xfrm>
                <a:custGeom>
                  <a:avLst/>
                  <a:gdLst>
                    <a:gd name="connsiteX0" fmla="*/ 2219 w 18265"/>
                    <a:gd name="connsiteY0" fmla="*/ 16940 h 16835"/>
                    <a:gd name="connsiteX1" fmla="*/ 16315 w 18265"/>
                    <a:gd name="connsiteY1" fmla="*/ 6839 h 16835"/>
                    <a:gd name="connsiteX2" fmla="*/ 18499 w 18265"/>
                    <a:gd name="connsiteY2" fmla="*/ 3670 h 16835"/>
                    <a:gd name="connsiteX3" fmla="*/ 14727 w 18265"/>
                    <a:gd name="connsiteY3" fmla="*/ 104 h 16835"/>
                    <a:gd name="connsiteX4" fmla="*/ 11749 w 18265"/>
                    <a:gd name="connsiteY4" fmla="*/ 1887 h 16835"/>
                    <a:gd name="connsiteX5" fmla="*/ 233 w 18265"/>
                    <a:gd name="connsiteY5" fmla="*/ 14762 h 16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65" h="16835">
                      <a:moveTo>
                        <a:pt x="2219" y="16940"/>
                      </a:moveTo>
                      <a:cubicBezTo>
                        <a:pt x="9168" y="11989"/>
                        <a:pt x="14528" y="8225"/>
                        <a:pt x="16315" y="6839"/>
                      </a:cubicBezTo>
                      <a:cubicBezTo>
                        <a:pt x="17705" y="6047"/>
                        <a:pt x="18499" y="5254"/>
                        <a:pt x="18499" y="3670"/>
                      </a:cubicBezTo>
                      <a:cubicBezTo>
                        <a:pt x="18499" y="2085"/>
                        <a:pt x="16911" y="104"/>
                        <a:pt x="14727" y="104"/>
                      </a:cubicBezTo>
                      <a:cubicBezTo>
                        <a:pt x="13337" y="104"/>
                        <a:pt x="12741" y="897"/>
                        <a:pt x="11749" y="1887"/>
                      </a:cubicBezTo>
                      <a:lnTo>
                        <a:pt x="233" y="14762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F8FBC0-E5B8-17A6-FC31-60E49A240A4A}"/>
                  </a:ext>
                </a:extLst>
              </p:cNvPr>
              <p:cNvSpPr/>
              <p:nvPr/>
            </p:nvSpPr>
            <p:spPr>
              <a:xfrm>
                <a:off x="6425517" y="2674462"/>
                <a:ext cx="70960" cy="64733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F9D0F5D-0AA4-2E8E-6064-499E5813FD23}"/>
                  </a:ext>
                </a:extLst>
              </p:cNvPr>
              <p:cNvSpPr/>
              <p:nvPr/>
            </p:nvSpPr>
            <p:spPr>
              <a:xfrm>
                <a:off x="6502320" y="2676694"/>
                <a:ext cx="77993" cy="61226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10731693" y="2808600"/>
              <a:ext cx="227174" cy="283633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8224803" y="3164369"/>
            <a:ext cx="68643" cy="174058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8318092" y="3248141"/>
            <a:ext cx="93569" cy="127996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10710646" y="1269205"/>
            <a:ext cx="68643" cy="174058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10803908" y="1399039"/>
            <a:ext cx="82128" cy="115766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46053" y="3232793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896830" y="5303410"/>
                <a:ext cx="7314613" cy="18673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8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0, 2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s-E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s-E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s-E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s-E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sub>
                                <m:sup>
                                  <m:r>
                                    <a:rPr lang="es-E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s-E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E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s-E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sub>
                                <m:sup>
                                  <m:r>
                                    <a:rPr lang="es-E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rad>
                          <m:r>
                            <a:rPr lang="es-E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0" y="5303410"/>
                <a:ext cx="7314613" cy="18673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D72E72F0-5322-B94C-9F36-A1DA487E3BDC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3" name="Content Placeholder 6">
            <a:extLst>
              <a:ext uri="{FF2B5EF4-FFF2-40B4-BE49-F238E27FC236}">
                <a16:creationId xmlns:a16="http://schemas.microsoft.com/office/drawing/2014/main" id="{859EDB31-1635-2AA5-1A7A-E65999151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6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400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77875" y="3232793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0DE5845-8212-4211-25F2-23552759C4CC}"/>
              </a:ext>
            </a:extLst>
          </p:cNvPr>
          <p:cNvGrpSpPr/>
          <p:nvPr/>
        </p:nvGrpSpPr>
        <p:grpSpPr>
          <a:xfrm>
            <a:off x="6159500" y="96904"/>
            <a:ext cx="6549733" cy="6814935"/>
            <a:chOff x="5978919" y="857250"/>
            <a:chExt cx="5436901" cy="5143499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8D0BCB4-7A3B-9BAA-B988-C003D2F3CB2A}"/>
                </a:ext>
              </a:extLst>
            </p:cNvPr>
            <p:cNvGrpSpPr/>
            <p:nvPr/>
          </p:nvGrpSpPr>
          <p:grpSpPr>
            <a:xfrm>
              <a:off x="7586540" y="857250"/>
              <a:ext cx="3829280" cy="5143499"/>
              <a:chOff x="7527978" y="170862"/>
              <a:chExt cx="4217571" cy="6211719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1ED8C75-8123-0B3F-1569-F8C86AD93B96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17571" cy="6045603"/>
                <a:chOff x="7527978" y="288522"/>
                <a:chExt cx="4217571" cy="6045603"/>
              </a:xfrm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748046A-AB55-BFC9-821F-37CE4938F4D0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4B17158-6703-C5CE-17BD-3D84FF10FBF5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C6050513-40A9-FBC5-75A1-F961791C270E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BD58789A-2BE8-0F64-4934-9018A0013954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E4BB7776-3ABD-8B93-F9F6-F9C3A285F78F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7956053B-E47A-8851-6396-649F21AC393C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ADD9C1CE-9EA9-3DCD-6050-6F8B0FDFD778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0352A75-1F51-207D-EDDA-9967299F792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893745E9-0D87-0572-F0B3-7F52A53F6047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78B2723E-7E8E-3742-C69C-E88DBE966B14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AB00942C-E42D-F31C-DB67-5F637C808951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DA114BFF-44F5-F9D4-98C8-69F841364C24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1582E4C4-925A-9C11-58F5-27B6842C43CD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96EBE15-BB10-F786-9A9A-39F00FFCBF36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9748220F-C1AA-BF11-5574-5944E36C6224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2558285-1D55-2FD7-4093-42302A8D8256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A03A8A6E-C211-A3E9-2C5D-05E3D97132D3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0352E2E4-5210-D00F-9DCA-3A152CAC9C9A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0EE02E78-977F-36B1-6EFE-16FE3CD37353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A2840343-FFC2-DBC5-C4F3-0459DCA1C072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156932" cy="46332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D465FB1F-78D2-D05F-1A51-2B4B6E185599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3CB6A72-1CE1-F63A-FBAA-A3008C7A92D5}"/>
                  </a:ext>
                </a:extLst>
              </p:cNvPr>
              <p:cNvSpPr/>
              <p:nvPr/>
            </p:nvSpPr>
            <p:spPr>
              <a:xfrm rot="16200000">
                <a:off x="9838194" y="5298872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/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/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C3EBB5C8-1DB7-E5EE-4579-8FAA982CCA2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3E92EB94-07F3-F248-C24D-009DFCAD8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43848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16DCA63-014F-8A63-E310-2D8093A7EE43}"/>
              </a:ext>
            </a:extLst>
          </p:cNvPr>
          <p:cNvGrpSpPr/>
          <p:nvPr/>
        </p:nvGrpSpPr>
        <p:grpSpPr>
          <a:xfrm>
            <a:off x="5172275" y="1043330"/>
            <a:ext cx="7349926" cy="5063227"/>
            <a:chOff x="5463709" y="1536868"/>
            <a:chExt cx="5674193" cy="378426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513801-E342-D165-5EA6-7F1529F95447}"/>
                </a:ext>
              </a:extLst>
            </p:cNvPr>
            <p:cNvSpPr/>
            <p:nvPr/>
          </p:nvSpPr>
          <p:spPr>
            <a:xfrm flipV="1">
              <a:off x="8039722" y="3384779"/>
              <a:ext cx="20849" cy="88373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2AD875-9406-0186-5986-22AAFB336D0D}"/>
                </a:ext>
              </a:extLst>
            </p:cNvPr>
            <p:cNvSpPr/>
            <p:nvPr/>
          </p:nvSpPr>
          <p:spPr>
            <a:xfrm flipV="1">
              <a:off x="9624975" y="1852202"/>
              <a:ext cx="88531" cy="3153515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EEE3842-CA68-4B72-1582-B8CE73C87788}"/>
                </a:ext>
              </a:extLst>
            </p:cNvPr>
            <p:cNvSpPr/>
            <p:nvPr/>
          </p:nvSpPr>
          <p:spPr>
            <a:xfrm flipV="1">
              <a:off x="7755234" y="3409379"/>
              <a:ext cx="2565772" cy="2083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8E077C-7801-0032-A6E0-27D628193105}"/>
                </a:ext>
              </a:extLst>
            </p:cNvPr>
            <p:cNvSpPr/>
            <p:nvPr/>
          </p:nvSpPr>
          <p:spPr>
            <a:xfrm>
              <a:off x="7713778" y="3395828"/>
              <a:ext cx="66378" cy="66246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520FDF-5086-54FD-0506-B1302F656F75}"/>
                </a:ext>
              </a:extLst>
            </p:cNvPr>
            <p:cNvSpPr/>
            <p:nvPr/>
          </p:nvSpPr>
          <p:spPr>
            <a:xfrm flipV="1">
              <a:off x="9669199" y="1578295"/>
              <a:ext cx="20849" cy="3742838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D1F43C-B851-9FC3-2274-5E2B697BA0F2}"/>
                </a:ext>
              </a:extLst>
            </p:cNvPr>
            <p:cNvSpPr/>
            <p:nvPr/>
          </p:nvSpPr>
          <p:spPr>
            <a:xfrm>
              <a:off x="9636052" y="1536868"/>
              <a:ext cx="66386" cy="66239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07247E-684C-F72B-EACA-D4E8732C32C5}"/>
                </a:ext>
              </a:extLst>
            </p:cNvPr>
            <p:cNvSpPr/>
            <p:nvPr/>
          </p:nvSpPr>
          <p:spPr>
            <a:xfrm flipV="1">
              <a:off x="8365586" y="2167538"/>
              <a:ext cx="2607215" cy="2522843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CA3438-C53E-F19A-9AA7-DC5A880579F1}"/>
                </a:ext>
              </a:extLst>
            </p:cNvPr>
            <p:cNvSpPr/>
            <p:nvPr/>
          </p:nvSpPr>
          <p:spPr>
            <a:xfrm flipV="1">
              <a:off x="5867007" y="2377819"/>
              <a:ext cx="4345441" cy="2102369"/>
            </a:xfrm>
            <a:custGeom>
              <a:avLst/>
              <a:gdLst>
                <a:gd name="connsiteX0" fmla="*/ 2641475 w 2641396"/>
                <a:gd name="connsiteY0" fmla="*/ 639045 h 1277935"/>
                <a:gd name="connsiteX1" fmla="*/ 1320774 w 2641396"/>
                <a:gd name="connsiteY1" fmla="*/ 1277988 h 1277935"/>
                <a:gd name="connsiteX2" fmla="*/ 79 w 2641396"/>
                <a:gd name="connsiteY2" fmla="*/ 639045 h 1277935"/>
                <a:gd name="connsiteX3" fmla="*/ 1320774 w 2641396"/>
                <a:gd name="connsiteY3" fmla="*/ 53 h 1277935"/>
                <a:gd name="connsiteX4" fmla="*/ 2641475 w 2641396"/>
                <a:gd name="connsiteY4" fmla="*/ 639045 h 127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396" h="1277935">
                  <a:moveTo>
                    <a:pt x="2641475" y="639045"/>
                  </a:moveTo>
                  <a:cubicBezTo>
                    <a:pt x="2641475" y="991930"/>
                    <a:pt x="2050158" y="1277988"/>
                    <a:pt x="1320774" y="1277988"/>
                  </a:cubicBezTo>
                  <a:cubicBezTo>
                    <a:pt x="591339" y="1277988"/>
                    <a:pt x="79" y="991930"/>
                    <a:pt x="79" y="639045"/>
                  </a:cubicBezTo>
                  <a:cubicBezTo>
                    <a:pt x="79" y="286159"/>
                    <a:pt x="591339" y="53"/>
                    <a:pt x="1320774" y="53"/>
                  </a:cubicBezTo>
                  <a:cubicBezTo>
                    <a:pt x="2050158" y="53"/>
                    <a:pt x="2641475" y="286159"/>
                    <a:pt x="2641475" y="639045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732AB2-1A49-CBB3-83B6-CDD2DCBABD91}"/>
                </a:ext>
              </a:extLst>
            </p:cNvPr>
            <p:cNvSpPr/>
            <p:nvPr/>
          </p:nvSpPr>
          <p:spPr>
            <a:xfrm flipV="1">
              <a:off x="6463981" y="2707332"/>
              <a:ext cx="3068862" cy="1484765"/>
            </a:xfrm>
            <a:custGeom>
              <a:avLst/>
              <a:gdLst>
                <a:gd name="connsiteX0" fmla="*/ 1584893 w 1584814"/>
                <a:gd name="connsiteY0" fmla="*/ 383458 h 766759"/>
                <a:gd name="connsiteX1" fmla="*/ 792486 w 1584814"/>
                <a:gd name="connsiteY1" fmla="*/ 766812 h 766759"/>
                <a:gd name="connsiteX2" fmla="*/ 79 w 1584814"/>
                <a:gd name="connsiteY2" fmla="*/ 383458 h 766759"/>
                <a:gd name="connsiteX3" fmla="*/ 792486 w 1584814"/>
                <a:gd name="connsiteY3" fmla="*/ 53 h 766759"/>
                <a:gd name="connsiteX4" fmla="*/ 1584893 w 1584814"/>
                <a:gd name="connsiteY4" fmla="*/ 383458 h 76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14" h="766759">
                  <a:moveTo>
                    <a:pt x="1584893" y="383458"/>
                  </a:moveTo>
                  <a:cubicBezTo>
                    <a:pt x="1584893" y="595172"/>
                    <a:pt x="1230127" y="766812"/>
                    <a:pt x="792486" y="766812"/>
                  </a:cubicBezTo>
                  <a:cubicBezTo>
                    <a:pt x="354845" y="766812"/>
                    <a:pt x="79" y="595172"/>
                    <a:pt x="79" y="383458"/>
                  </a:cubicBezTo>
                  <a:cubicBezTo>
                    <a:pt x="79" y="171697"/>
                    <a:pt x="354845" y="53"/>
                    <a:pt x="792486" y="53"/>
                  </a:cubicBezTo>
                  <a:cubicBezTo>
                    <a:pt x="1230127" y="53"/>
                    <a:pt x="1584893" y="171697"/>
                    <a:pt x="1584893" y="38345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5F523A-343A-84EC-E69C-6EA8469F733A}"/>
                </a:ext>
              </a:extLst>
            </p:cNvPr>
            <p:cNvSpPr/>
            <p:nvPr/>
          </p:nvSpPr>
          <p:spPr>
            <a:xfrm flipV="1">
              <a:off x="7087237" y="2949426"/>
              <a:ext cx="1908198" cy="953778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BEEAD6-F329-4B35-80D3-9C1801F0DEFC}"/>
                </a:ext>
              </a:extLst>
            </p:cNvPr>
            <p:cNvSpPr/>
            <p:nvPr/>
          </p:nvSpPr>
          <p:spPr>
            <a:xfrm>
              <a:off x="7765950" y="3123358"/>
              <a:ext cx="55056" cy="139316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350480-1ACC-4426-8008-975B60C39056}"/>
                </a:ext>
              </a:extLst>
            </p:cNvPr>
            <p:cNvSpPr/>
            <p:nvPr/>
          </p:nvSpPr>
          <p:spPr>
            <a:xfrm>
              <a:off x="7840326" y="3190572"/>
              <a:ext cx="74603" cy="102209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1A8889-B6C9-3CEF-049A-5D6E330668F8}"/>
                </a:ext>
              </a:extLst>
            </p:cNvPr>
            <p:cNvSpPr/>
            <p:nvPr/>
          </p:nvSpPr>
          <p:spPr>
            <a:xfrm>
              <a:off x="9748334" y="1609702"/>
              <a:ext cx="55056" cy="139316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26B64E-5831-CC23-C4CE-0FB7A1270C9C}"/>
                </a:ext>
              </a:extLst>
            </p:cNvPr>
            <p:cNvSpPr/>
            <p:nvPr/>
          </p:nvSpPr>
          <p:spPr>
            <a:xfrm>
              <a:off x="9822699" y="1713708"/>
              <a:ext cx="65481" cy="92444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D6DBF14-7AD6-6589-1904-63235874C2CC}"/>
                </a:ext>
              </a:extLst>
            </p:cNvPr>
            <p:cNvSpPr/>
            <p:nvPr/>
          </p:nvSpPr>
          <p:spPr>
            <a:xfrm rot="16200000">
              <a:off x="4549040" y="2825587"/>
              <a:ext cx="3292007" cy="146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C5752341-58B1-8DDB-AC9A-0D82064620DA}"/>
                </a:ext>
              </a:extLst>
            </p:cNvPr>
            <p:cNvSpPr/>
            <p:nvPr/>
          </p:nvSpPr>
          <p:spPr>
            <a:xfrm rot="16200000">
              <a:off x="9082741" y="2950553"/>
              <a:ext cx="3292007" cy="818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/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4758F2-044E-2484-DC3D-DDB7C206274F}"/>
                </a:ext>
              </a:extLst>
            </p:cNvPr>
            <p:cNvSpPr/>
            <p:nvPr/>
          </p:nvSpPr>
          <p:spPr>
            <a:xfrm>
              <a:off x="7833392" y="3676096"/>
              <a:ext cx="126728" cy="8137"/>
            </a:xfrm>
            <a:custGeom>
              <a:avLst/>
              <a:gdLst>
                <a:gd name="connsiteX0" fmla="*/ 72760 w 77032"/>
                <a:gd name="connsiteY0" fmla="*/ 5105 h 4946"/>
                <a:gd name="connsiteX1" fmla="*/ 77116 w 77032"/>
                <a:gd name="connsiteY1" fmla="*/ 2731 h 4946"/>
                <a:gd name="connsiteX2" fmla="*/ 72760 w 77032"/>
                <a:gd name="connsiteY2" fmla="*/ 158 h 4946"/>
                <a:gd name="connsiteX3" fmla="*/ 4440 w 77032"/>
                <a:gd name="connsiteY3" fmla="*/ 158 h 4946"/>
                <a:gd name="connsiteX4" fmla="*/ 83 w 77032"/>
                <a:gd name="connsiteY4" fmla="*/ 2731 h 4946"/>
                <a:gd name="connsiteX5" fmla="*/ 4440 w 77032"/>
                <a:gd name="connsiteY5" fmla="*/ 5105 h 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2" h="4946">
                  <a:moveTo>
                    <a:pt x="72760" y="5105"/>
                  </a:moveTo>
                  <a:cubicBezTo>
                    <a:pt x="74938" y="5105"/>
                    <a:pt x="77116" y="5105"/>
                    <a:pt x="77116" y="2731"/>
                  </a:cubicBezTo>
                  <a:cubicBezTo>
                    <a:pt x="77116" y="158"/>
                    <a:pt x="74938" y="158"/>
                    <a:pt x="72760" y="158"/>
                  </a:cubicBezTo>
                  <a:lnTo>
                    <a:pt x="4440" y="158"/>
                  </a:lnTo>
                  <a:cubicBezTo>
                    <a:pt x="2262" y="158"/>
                    <a:pt x="83" y="158"/>
                    <a:pt x="83" y="2731"/>
                  </a:cubicBezTo>
                  <a:cubicBezTo>
                    <a:pt x="83" y="5105"/>
                    <a:pt x="2262" y="5105"/>
                    <a:pt x="4440" y="510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F2A891-9C45-5C8E-7CFF-BF6A523B88B7}"/>
                </a:ext>
              </a:extLst>
            </p:cNvPr>
            <p:cNvSpPr/>
            <p:nvPr/>
          </p:nvSpPr>
          <p:spPr>
            <a:xfrm>
              <a:off x="8013061" y="3546223"/>
              <a:ext cx="79815" cy="102535"/>
            </a:xfrm>
            <a:custGeom>
              <a:avLst/>
              <a:gdLst>
                <a:gd name="connsiteX0" fmla="*/ 29202 w 48516"/>
                <a:gd name="connsiteY0" fmla="*/ 36165 h 62326"/>
                <a:gd name="connsiteX1" fmla="*/ 39698 w 48516"/>
                <a:gd name="connsiteY1" fmla="*/ 60304 h 62326"/>
                <a:gd name="connsiteX2" fmla="*/ 44253 w 48516"/>
                <a:gd name="connsiteY2" fmla="*/ 62283 h 62326"/>
                <a:gd name="connsiteX3" fmla="*/ 46035 w 48516"/>
                <a:gd name="connsiteY3" fmla="*/ 62283 h 62326"/>
                <a:gd name="connsiteX4" fmla="*/ 48609 w 48516"/>
                <a:gd name="connsiteY4" fmla="*/ 61293 h 62326"/>
                <a:gd name="connsiteX5" fmla="*/ 48213 w 48516"/>
                <a:gd name="connsiteY5" fmla="*/ 60502 h 62326"/>
                <a:gd name="connsiteX6" fmla="*/ 45837 w 48516"/>
                <a:gd name="connsiteY6" fmla="*/ 56545 h 62326"/>
                <a:gd name="connsiteX7" fmla="*/ 24450 w 48516"/>
                <a:gd name="connsiteY7" fmla="*/ 5892 h 62326"/>
                <a:gd name="connsiteX8" fmla="*/ 12568 w 48516"/>
                <a:gd name="connsiteY8" fmla="*/ 154 h 62326"/>
                <a:gd name="connsiteX9" fmla="*/ 10390 w 48516"/>
                <a:gd name="connsiteY9" fmla="*/ 1539 h 62326"/>
                <a:gd name="connsiteX10" fmla="*/ 11578 w 48516"/>
                <a:gd name="connsiteY10" fmla="*/ 2727 h 62326"/>
                <a:gd name="connsiteX11" fmla="*/ 17321 w 48516"/>
                <a:gd name="connsiteY11" fmla="*/ 8267 h 62326"/>
                <a:gd name="connsiteX12" fmla="*/ 27816 w 48516"/>
                <a:gd name="connsiteY12" fmla="*/ 32999 h 62326"/>
                <a:gd name="connsiteX13" fmla="*/ 1875 w 48516"/>
                <a:gd name="connsiteY13" fmla="*/ 56545 h 62326"/>
                <a:gd name="connsiteX14" fmla="*/ 92 w 48516"/>
                <a:gd name="connsiteY14" fmla="*/ 59513 h 62326"/>
                <a:gd name="connsiteX15" fmla="*/ 3063 w 48516"/>
                <a:gd name="connsiteY15" fmla="*/ 62480 h 62326"/>
                <a:gd name="connsiteX16" fmla="*/ 6033 w 48516"/>
                <a:gd name="connsiteY16" fmla="*/ 6109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516" h="62326">
                  <a:moveTo>
                    <a:pt x="29202" y="36165"/>
                  </a:moveTo>
                  <a:cubicBezTo>
                    <a:pt x="33559" y="46256"/>
                    <a:pt x="38708" y="59117"/>
                    <a:pt x="39698" y="60304"/>
                  </a:cubicBezTo>
                  <a:cubicBezTo>
                    <a:pt x="41282" y="62283"/>
                    <a:pt x="42866" y="62283"/>
                    <a:pt x="44253" y="62283"/>
                  </a:cubicBezTo>
                  <a:lnTo>
                    <a:pt x="46035" y="62283"/>
                  </a:lnTo>
                  <a:cubicBezTo>
                    <a:pt x="47817" y="62283"/>
                    <a:pt x="48609" y="62283"/>
                    <a:pt x="48609" y="61293"/>
                  </a:cubicBezTo>
                  <a:cubicBezTo>
                    <a:pt x="48609" y="60898"/>
                    <a:pt x="48411" y="60700"/>
                    <a:pt x="48213" y="60502"/>
                  </a:cubicBezTo>
                  <a:cubicBezTo>
                    <a:pt x="47223" y="59513"/>
                    <a:pt x="46233" y="57336"/>
                    <a:pt x="45837" y="56545"/>
                  </a:cubicBezTo>
                  <a:lnTo>
                    <a:pt x="24450" y="5892"/>
                  </a:lnTo>
                  <a:cubicBezTo>
                    <a:pt x="23856" y="4309"/>
                    <a:pt x="22073" y="154"/>
                    <a:pt x="12568" y="154"/>
                  </a:cubicBezTo>
                  <a:cubicBezTo>
                    <a:pt x="11578" y="154"/>
                    <a:pt x="10390" y="154"/>
                    <a:pt x="10390" y="1539"/>
                  </a:cubicBezTo>
                  <a:cubicBezTo>
                    <a:pt x="10390" y="2529"/>
                    <a:pt x="11182" y="2727"/>
                    <a:pt x="11578" y="2727"/>
                  </a:cubicBezTo>
                  <a:cubicBezTo>
                    <a:pt x="13558" y="2924"/>
                    <a:pt x="15142" y="3320"/>
                    <a:pt x="17321" y="8267"/>
                  </a:cubicBezTo>
                  <a:lnTo>
                    <a:pt x="27816" y="32999"/>
                  </a:lnTo>
                  <a:lnTo>
                    <a:pt x="1875" y="56545"/>
                  </a:lnTo>
                  <a:cubicBezTo>
                    <a:pt x="885" y="57336"/>
                    <a:pt x="92" y="58128"/>
                    <a:pt x="92" y="59513"/>
                  </a:cubicBezTo>
                  <a:cubicBezTo>
                    <a:pt x="92" y="61689"/>
                    <a:pt x="1875" y="62480"/>
                    <a:pt x="3063" y="62480"/>
                  </a:cubicBezTo>
                  <a:cubicBezTo>
                    <a:pt x="4845" y="62480"/>
                    <a:pt x="5835" y="61491"/>
                    <a:pt x="6033" y="6109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57303C-A4DF-8FB9-D9FA-DC590BEB1D34}"/>
                </a:ext>
              </a:extLst>
            </p:cNvPr>
            <p:cNvSpPr/>
            <p:nvPr/>
          </p:nvSpPr>
          <p:spPr>
            <a:xfrm>
              <a:off x="8110117" y="3621941"/>
              <a:ext cx="108485" cy="46871"/>
            </a:xfrm>
            <a:custGeom>
              <a:avLst/>
              <a:gdLst>
                <a:gd name="connsiteX0" fmla="*/ 28217 w 65943"/>
                <a:gd name="connsiteY0" fmla="*/ 22514 h 28491"/>
                <a:gd name="connsiteX1" fmla="*/ 27425 w 65943"/>
                <a:gd name="connsiteY1" fmla="*/ 26471 h 28491"/>
                <a:gd name="connsiteX2" fmla="*/ 29801 w 65943"/>
                <a:gd name="connsiteY2" fmla="*/ 28647 h 28491"/>
                <a:gd name="connsiteX3" fmla="*/ 32772 w 65943"/>
                <a:gd name="connsiteY3" fmla="*/ 26669 h 28491"/>
                <a:gd name="connsiteX4" fmla="*/ 33960 w 65943"/>
                <a:gd name="connsiteY4" fmla="*/ 21722 h 28491"/>
                <a:gd name="connsiteX5" fmla="*/ 36138 w 65943"/>
                <a:gd name="connsiteY5" fmla="*/ 12818 h 28491"/>
                <a:gd name="connsiteX6" fmla="*/ 49208 w 65943"/>
                <a:gd name="connsiteY6" fmla="*/ 2332 h 28491"/>
                <a:gd name="connsiteX7" fmla="*/ 53763 w 65943"/>
                <a:gd name="connsiteY7" fmla="*/ 6882 h 28491"/>
                <a:gd name="connsiteX8" fmla="*/ 49604 w 65943"/>
                <a:gd name="connsiteY8" fmla="*/ 20535 h 28491"/>
                <a:gd name="connsiteX9" fmla="*/ 49010 w 65943"/>
                <a:gd name="connsiteY9" fmla="*/ 23305 h 28491"/>
                <a:gd name="connsiteX10" fmla="*/ 55743 w 65943"/>
                <a:gd name="connsiteY10" fmla="*/ 28647 h 28491"/>
                <a:gd name="connsiteX11" fmla="*/ 66040 w 65943"/>
                <a:gd name="connsiteY11" fmla="*/ 18952 h 28491"/>
                <a:gd name="connsiteX12" fmla="*/ 64654 w 65943"/>
                <a:gd name="connsiteY12" fmla="*/ 18161 h 28491"/>
                <a:gd name="connsiteX13" fmla="*/ 63268 w 65943"/>
                <a:gd name="connsiteY13" fmla="*/ 19546 h 28491"/>
                <a:gd name="connsiteX14" fmla="*/ 56139 w 65943"/>
                <a:gd name="connsiteY14" fmla="*/ 26669 h 28491"/>
                <a:gd name="connsiteX15" fmla="*/ 54159 w 65943"/>
                <a:gd name="connsiteY15" fmla="*/ 24294 h 28491"/>
                <a:gd name="connsiteX16" fmla="*/ 54951 w 65943"/>
                <a:gd name="connsiteY16" fmla="*/ 20931 h 28491"/>
                <a:gd name="connsiteX17" fmla="*/ 58911 w 65943"/>
                <a:gd name="connsiteY17" fmla="*/ 7674 h 28491"/>
                <a:gd name="connsiteX18" fmla="*/ 49604 w 65943"/>
                <a:gd name="connsiteY18" fmla="*/ 155 h 28491"/>
                <a:gd name="connsiteX19" fmla="*/ 37128 w 65943"/>
                <a:gd name="connsiteY19" fmla="*/ 7080 h 28491"/>
                <a:gd name="connsiteX20" fmla="*/ 27821 w 65943"/>
                <a:gd name="connsiteY20" fmla="*/ 155 h 28491"/>
                <a:gd name="connsiteX21" fmla="*/ 15741 w 65943"/>
                <a:gd name="connsiteY21" fmla="*/ 6487 h 28491"/>
                <a:gd name="connsiteX22" fmla="*/ 8216 w 65943"/>
                <a:gd name="connsiteY22" fmla="*/ 155 h 28491"/>
                <a:gd name="connsiteX23" fmla="*/ 97 w 65943"/>
                <a:gd name="connsiteY23" fmla="*/ 10048 h 28491"/>
                <a:gd name="connsiteX24" fmla="*/ 1483 w 65943"/>
                <a:gd name="connsiteY24" fmla="*/ 10840 h 28491"/>
                <a:gd name="connsiteX25" fmla="*/ 2869 w 65943"/>
                <a:gd name="connsiteY25" fmla="*/ 9653 h 28491"/>
                <a:gd name="connsiteX26" fmla="*/ 7820 w 65943"/>
                <a:gd name="connsiteY26" fmla="*/ 2332 h 28491"/>
                <a:gd name="connsiteX27" fmla="*/ 10394 w 65943"/>
                <a:gd name="connsiteY27" fmla="*/ 5695 h 28491"/>
                <a:gd name="connsiteX28" fmla="*/ 9404 w 65943"/>
                <a:gd name="connsiteY28" fmla="*/ 10642 h 28491"/>
                <a:gd name="connsiteX29" fmla="*/ 8018 w 65943"/>
                <a:gd name="connsiteY29" fmla="*/ 16380 h 28491"/>
                <a:gd name="connsiteX30" fmla="*/ 6632 w 65943"/>
                <a:gd name="connsiteY30" fmla="*/ 21920 h 28491"/>
                <a:gd name="connsiteX31" fmla="*/ 5642 w 65943"/>
                <a:gd name="connsiteY31" fmla="*/ 26471 h 28491"/>
                <a:gd name="connsiteX32" fmla="*/ 7820 w 65943"/>
                <a:gd name="connsiteY32" fmla="*/ 28647 h 28491"/>
                <a:gd name="connsiteX33" fmla="*/ 10989 w 65943"/>
                <a:gd name="connsiteY33" fmla="*/ 26669 h 28491"/>
                <a:gd name="connsiteX34" fmla="*/ 12177 w 65943"/>
                <a:gd name="connsiteY34" fmla="*/ 21722 h 28491"/>
                <a:gd name="connsiteX35" fmla="*/ 13167 w 65943"/>
                <a:gd name="connsiteY35" fmla="*/ 17369 h 28491"/>
                <a:gd name="connsiteX36" fmla="*/ 14157 w 65943"/>
                <a:gd name="connsiteY36" fmla="*/ 13214 h 28491"/>
                <a:gd name="connsiteX37" fmla="*/ 19702 w 65943"/>
                <a:gd name="connsiteY37" fmla="*/ 5695 h 28491"/>
                <a:gd name="connsiteX38" fmla="*/ 27425 w 65943"/>
                <a:gd name="connsiteY38" fmla="*/ 2332 h 28491"/>
                <a:gd name="connsiteX39" fmla="*/ 31980 w 65943"/>
                <a:gd name="connsiteY39" fmla="*/ 6882 h 28491"/>
                <a:gd name="connsiteX40" fmla="*/ 30791 w 65943"/>
                <a:gd name="connsiteY40" fmla="*/ 12818 h 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5943" h="28491">
                  <a:moveTo>
                    <a:pt x="28217" y="22514"/>
                  </a:moveTo>
                  <a:cubicBezTo>
                    <a:pt x="28019" y="23899"/>
                    <a:pt x="27425" y="26075"/>
                    <a:pt x="27425" y="26471"/>
                  </a:cubicBezTo>
                  <a:cubicBezTo>
                    <a:pt x="27425" y="27856"/>
                    <a:pt x="28613" y="28647"/>
                    <a:pt x="29801" y="28647"/>
                  </a:cubicBezTo>
                  <a:cubicBezTo>
                    <a:pt x="30593" y="28647"/>
                    <a:pt x="31980" y="28251"/>
                    <a:pt x="32772" y="26669"/>
                  </a:cubicBezTo>
                  <a:cubicBezTo>
                    <a:pt x="32772" y="26273"/>
                    <a:pt x="33564" y="23305"/>
                    <a:pt x="33960" y="21722"/>
                  </a:cubicBezTo>
                  <a:cubicBezTo>
                    <a:pt x="36138" y="13214"/>
                    <a:pt x="36138" y="13214"/>
                    <a:pt x="36138" y="12818"/>
                  </a:cubicBezTo>
                  <a:cubicBezTo>
                    <a:pt x="37128" y="11236"/>
                    <a:pt x="41485" y="2332"/>
                    <a:pt x="49208" y="2332"/>
                  </a:cubicBezTo>
                  <a:cubicBezTo>
                    <a:pt x="52376" y="2332"/>
                    <a:pt x="53763" y="4113"/>
                    <a:pt x="53763" y="6882"/>
                  </a:cubicBezTo>
                  <a:cubicBezTo>
                    <a:pt x="53763" y="10444"/>
                    <a:pt x="50990" y="16973"/>
                    <a:pt x="49604" y="20535"/>
                  </a:cubicBezTo>
                  <a:cubicBezTo>
                    <a:pt x="49208" y="21326"/>
                    <a:pt x="49010" y="22118"/>
                    <a:pt x="49010" y="23305"/>
                  </a:cubicBezTo>
                  <a:cubicBezTo>
                    <a:pt x="49010" y="26471"/>
                    <a:pt x="52178" y="28647"/>
                    <a:pt x="55743" y="28647"/>
                  </a:cubicBezTo>
                  <a:cubicBezTo>
                    <a:pt x="62476" y="28647"/>
                    <a:pt x="66040" y="20535"/>
                    <a:pt x="66040" y="18952"/>
                  </a:cubicBezTo>
                  <a:cubicBezTo>
                    <a:pt x="66040" y="18161"/>
                    <a:pt x="64852" y="18161"/>
                    <a:pt x="64654" y="18161"/>
                  </a:cubicBezTo>
                  <a:cubicBezTo>
                    <a:pt x="63664" y="18161"/>
                    <a:pt x="63466" y="18358"/>
                    <a:pt x="63268" y="19546"/>
                  </a:cubicBezTo>
                  <a:cubicBezTo>
                    <a:pt x="62080" y="23305"/>
                    <a:pt x="59109" y="26669"/>
                    <a:pt x="56139" y="26669"/>
                  </a:cubicBezTo>
                  <a:cubicBezTo>
                    <a:pt x="54555" y="26669"/>
                    <a:pt x="54159" y="25679"/>
                    <a:pt x="54159" y="24294"/>
                  </a:cubicBezTo>
                  <a:cubicBezTo>
                    <a:pt x="54159" y="22909"/>
                    <a:pt x="54357" y="22316"/>
                    <a:pt x="54951" y="20931"/>
                  </a:cubicBezTo>
                  <a:cubicBezTo>
                    <a:pt x="56139" y="18358"/>
                    <a:pt x="58911" y="11236"/>
                    <a:pt x="58911" y="7674"/>
                  </a:cubicBezTo>
                  <a:cubicBezTo>
                    <a:pt x="58911" y="3123"/>
                    <a:pt x="55545" y="155"/>
                    <a:pt x="49604" y="155"/>
                  </a:cubicBezTo>
                  <a:cubicBezTo>
                    <a:pt x="43861" y="155"/>
                    <a:pt x="39703" y="3915"/>
                    <a:pt x="37128" y="7080"/>
                  </a:cubicBezTo>
                  <a:cubicBezTo>
                    <a:pt x="36534" y="749"/>
                    <a:pt x="30395" y="155"/>
                    <a:pt x="27821" y="155"/>
                  </a:cubicBezTo>
                  <a:cubicBezTo>
                    <a:pt x="21682" y="155"/>
                    <a:pt x="18118" y="4113"/>
                    <a:pt x="15741" y="6487"/>
                  </a:cubicBezTo>
                  <a:cubicBezTo>
                    <a:pt x="15543" y="947"/>
                    <a:pt x="9800" y="155"/>
                    <a:pt x="8216" y="155"/>
                  </a:cubicBezTo>
                  <a:cubicBezTo>
                    <a:pt x="1879" y="155"/>
                    <a:pt x="97" y="9850"/>
                    <a:pt x="97" y="10048"/>
                  </a:cubicBezTo>
                  <a:cubicBezTo>
                    <a:pt x="97" y="10840"/>
                    <a:pt x="1087" y="10840"/>
                    <a:pt x="1483" y="10840"/>
                  </a:cubicBezTo>
                  <a:cubicBezTo>
                    <a:pt x="2473" y="10840"/>
                    <a:pt x="2671" y="10444"/>
                    <a:pt x="2869" y="9653"/>
                  </a:cubicBezTo>
                  <a:cubicBezTo>
                    <a:pt x="3860" y="6091"/>
                    <a:pt x="5246" y="2332"/>
                    <a:pt x="7820" y="2332"/>
                  </a:cubicBezTo>
                  <a:cubicBezTo>
                    <a:pt x="9999" y="2332"/>
                    <a:pt x="10394" y="4310"/>
                    <a:pt x="10394" y="5695"/>
                  </a:cubicBezTo>
                  <a:cubicBezTo>
                    <a:pt x="10394" y="6685"/>
                    <a:pt x="9800" y="9059"/>
                    <a:pt x="9404" y="10642"/>
                  </a:cubicBezTo>
                  <a:cubicBezTo>
                    <a:pt x="9008" y="12423"/>
                    <a:pt x="8414" y="14995"/>
                    <a:pt x="8018" y="16380"/>
                  </a:cubicBezTo>
                  <a:lnTo>
                    <a:pt x="6632" y="21920"/>
                  </a:lnTo>
                  <a:cubicBezTo>
                    <a:pt x="6236" y="23503"/>
                    <a:pt x="5642" y="26273"/>
                    <a:pt x="5642" y="26471"/>
                  </a:cubicBezTo>
                  <a:cubicBezTo>
                    <a:pt x="5642" y="27856"/>
                    <a:pt x="6632" y="28647"/>
                    <a:pt x="7820" y="28647"/>
                  </a:cubicBezTo>
                  <a:cubicBezTo>
                    <a:pt x="8810" y="28647"/>
                    <a:pt x="10197" y="28251"/>
                    <a:pt x="10989" y="26669"/>
                  </a:cubicBezTo>
                  <a:cubicBezTo>
                    <a:pt x="10989" y="26273"/>
                    <a:pt x="11781" y="23305"/>
                    <a:pt x="12177" y="21722"/>
                  </a:cubicBezTo>
                  <a:cubicBezTo>
                    <a:pt x="12375" y="20733"/>
                    <a:pt x="12969" y="17963"/>
                    <a:pt x="13167" y="17369"/>
                  </a:cubicBezTo>
                  <a:cubicBezTo>
                    <a:pt x="13563" y="15984"/>
                    <a:pt x="13959" y="14599"/>
                    <a:pt x="14157" y="13214"/>
                  </a:cubicBezTo>
                  <a:cubicBezTo>
                    <a:pt x="14355" y="13016"/>
                    <a:pt x="16731" y="8268"/>
                    <a:pt x="19702" y="5695"/>
                  </a:cubicBezTo>
                  <a:cubicBezTo>
                    <a:pt x="20692" y="4706"/>
                    <a:pt x="23464" y="2332"/>
                    <a:pt x="27425" y="2332"/>
                  </a:cubicBezTo>
                  <a:cubicBezTo>
                    <a:pt x="30593" y="2332"/>
                    <a:pt x="31980" y="4113"/>
                    <a:pt x="31980" y="6882"/>
                  </a:cubicBezTo>
                  <a:cubicBezTo>
                    <a:pt x="31980" y="8268"/>
                    <a:pt x="31187" y="10840"/>
                    <a:pt x="30791" y="12818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1397C91-C52D-2A8E-C8BB-775747D470AD}"/>
                </a:ext>
              </a:extLst>
            </p:cNvPr>
            <p:cNvSpPr/>
            <p:nvPr/>
          </p:nvSpPr>
          <p:spPr>
            <a:xfrm flipV="1">
              <a:off x="8002340" y="3680240"/>
              <a:ext cx="236029" cy="20832"/>
            </a:xfrm>
            <a:custGeom>
              <a:avLst/>
              <a:gdLst>
                <a:gd name="connsiteX0" fmla="*/ 92 w 143471"/>
                <a:gd name="connsiteY0" fmla="*/ 156 h 12663"/>
                <a:gd name="connsiteX1" fmla="*/ 143564 w 143471"/>
                <a:gd name="connsiteY1" fmla="*/ 156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1" h="12663">
                  <a:moveTo>
                    <a:pt x="92" y="156"/>
                  </a:moveTo>
                  <a:lnTo>
                    <a:pt x="143564" y="156"/>
                  </a:lnTo>
                </a:path>
              </a:pathLst>
            </a:custGeom>
            <a:noFill/>
            <a:ln w="503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D219E0-E11B-B2F2-BABF-0A27F9108D4B}"/>
                </a:ext>
              </a:extLst>
            </p:cNvPr>
            <p:cNvSpPr/>
            <p:nvPr/>
          </p:nvSpPr>
          <p:spPr>
            <a:xfrm>
              <a:off x="8030020" y="3704259"/>
              <a:ext cx="94802" cy="99279"/>
            </a:xfrm>
            <a:custGeom>
              <a:avLst/>
              <a:gdLst>
                <a:gd name="connsiteX0" fmla="*/ 30391 w 57626"/>
                <a:gd name="connsiteY0" fmla="*/ 7483 h 60347"/>
                <a:gd name="connsiteX1" fmla="*/ 39501 w 57626"/>
                <a:gd name="connsiteY1" fmla="*/ 3328 h 60347"/>
                <a:gd name="connsiteX2" fmla="*/ 43065 w 57626"/>
                <a:gd name="connsiteY2" fmla="*/ 1547 h 60347"/>
                <a:gd name="connsiteX3" fmla="*/ 41679 w 57626"/>
                <a:gd name="connsiteY3" fmla="*/ 162 h 60347"/>
                <a:gd name="connsiteX4" fmla="*/ 35144 w 57626"/>
                <a:gd name="connsiteY4" fmla="*/ 557 h 60347"/>
                <a:gd name="connsiteX5" fmla="*/ 28015 w 57626"/>
                <a:gd name="connsiteY5" fmla="*/ 557 h 60347"/>
                <a:gd name="connsiteX6" fmla="*/ 21876 w 57626"/>
                <a:gd name="connsiteY6" fmla="*/ 557 h 60347"/>
                <a:gd name="connsiteX7" fmla="*/ 16133 w 57626"/>
                <a:gd name="connsiteY7" fmla="*/ 162 h 60347"/>
                <a:gd name="connsiteX8" fmla="*/ 14351 w 57626"/>
                <a:gd name="connsiteY8" fmla="*/ 2140 h 60347"/>
                <a:gd name="connsiteX9" fmla="*/ 17124 w 57626"/>
                <a:gd name="connsiteY9" fmla="*/ 3328 h 60347"/>
                <a:gd name="connsiteX10" fmla="*/ 20490 w 57626"/>
                <a:gd name="connsiteY10" fmla="*/ 3525 h 60347"/>
                <a:gd name="connsiteX11" fmla="*/ 22668 w 57626"/>
                <a:gd name="connsiteY11" fmla="*/ 4911 h 60347"/>
                <a:gd name="connsiteX12" fmla="*/ 22272 w 57626"/>
                <a:gd name="connsiteY12" fmla="*/ 6691 h 60347"/>
                <a:gd name="connsiteX13" fmla="*/ 10391 w 57626"/>
                <a:gd name="connsiteY13" fmla="*/ 53584 h 60347"/>
                <a:gd name="connsiteX14" fmla="*/ 2668 w 57626"/>
                <a:gd name="connsiteY14" fmla="*/ 57344 h 60347"/>
                <a:gd name="connsiteX15" fmla="*/ 93 w 57626"/>
                <a:gd name="connsiteY15" fmla="*/ 59124 h 60347"/>
                <a:gd name="connsiteX16" fmla="*/ 2668 w 57626"/>
                <a:gd name="connsiteY16" fmla="*/ 60509 h 60347"/>
                <a:gd name="connsiteX17" fmla="*/ 47026 w 57626"/>
                <a:gd name="connsiteY17" fmla="*/ 60509 h 60347"/>
                <a:gd name="connsiteX18" fmla="*/ 50194 w 57626"/>
                <a:gd name="connsiteY18" fmla="*/ 58729 h 60347"/>
                <a:gd name="connsiteX19" fmla="*/ 57719 w 57626"/>
                <a:gd name="connsiteY19" fmla="*/ 38547 h 60347"/>
                <a:gd name="connsiteX20" fmla="*/ 56135 w 57626"/>
                <a:gd name="connsiteY20" fmla="*/ 37360 h 60347"/>
                <a:gd name="connsiteX21" fmla="*/ 54353 w 57626"/>
                <a:gd name="connsiteY21" fmla="*/ 39140 h 60347"/>
                <a:gd name="connsiteX22" fmla="*/ 30986 w 57626"/>
                <a:gd name="connsiteY22" fmla="*/ 57344 h 60347"/>
                <a:gd name="connsiteX23" fmla="*/ 20886 w 57626"/>
                <a:gd name="connsiteY23" fmla="*/ 57344 h 60347"/>
                <a:gd name="connsiteX24" fmla="*/ 18114 w 57626"/>
                <a:gd name="connsiteY24" fmla="*/ 56354 h 60347"/>
                <a:gd name="connsiteX25" fmla="*/ 18510 w 57626"/>
                <a:gd name="connsiteY25" fmla="*/ 54573 h 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626" h="60347">
                  <a:moveTo>
                    <a:pt x="30391" y="7483"/>
                  </a:moveTo>
                  <a:cubicBezTo>
                    <a:pt x="31184" y="4317"/>
                    <a:pt x="31382" y="3328"/>
                    <a:pt x="39501" y="3328"/>
                  </a:cubicBezTo>
                  <a:cubicBezTo>
                    <a:pt x="42273" y="3328"/>
                    <a:pt x="43065" y="3328"/>
                    <a:pt x="43065" y="1547"/>
                  </a:cubicBezTo>
                  <a:cubicBezTo>
                    <a:pt x="43065" y="1349"/>
                    <a:pt x="43065" y="162"/>
                    <a:pt x="41679" y="162"/>
                  </a:cubicBezTo>
                  <a:cubicBezTo>
                    <a:pt x="39699" y="162"/>
                    <a:pt x="37322" y="360"/>
                    <a:pt x="35144" y="557"/>
                  </a:cubicBezTo>
                  <a:cubicBezTo>
                    <a:pt x="32966" y="557"/>
                    <a:pt x="30193" y="557"/>
                    <a:pt x="28015" y="557"/>
                  </a:cubicBezTo>
                  <a:cubicBezTo>
                    <a:pt x="26233" y="557"/>
                    <a:pt x="23857" y="557"/>
                    <a:pt x="21876" y="557"/>
                  </a:cubicBezTo>
                  <a:cubicBezTo>
                    <a:pt x="20094" y="557"/>
                    <a:pt x="17916" y="162"/>
                    <a:pt x="16133" y="162"/>
                  </a:cubicBezTo>
                  <a:cubicBezTo>
                    <a:pt x="15737" y="162"/>
                    <a:pt x="14351" y="162"/>
                    <a:pt x="14351" y="2140"/>
                  </a:cubicBezTo>
                  <a:cubicBezTo>
                    <a:pt x="14351" y="3328"/>
                    <a:pt x="15341" y="3328"/>
                    <a:pt x="17124" y="3328"/>
                  </a:cubicBezTo>
                  <a:cubicBezTo>
                    <a:pt x="17322" y="3328"/>
                    <a:pt x="18906" y="3328"/>
                    <a:pt x="20490" y="3525"/>
                  </a:cubicBezTo>
                  <a:cubicBezTo>
                    <a:pt x="22470" y="3723"/>
                    <a:pt x="22668" y="3921"/>
                    <a:pt x="22668" y="4911"/>
                  </a:cubicBezTo>
                  <a:cubicBezTo>
                    <a:pt x="22668" y="4911"/>
                    <a:pt x="22668" y="5504"/>
                    <a:pt x="22272" y="6691"/>
                  </a:cubicBezTo>
                  <a:lnTo>
                    <a:pt x="10391" y="53584"/>
                  </a:lnTo>
                  <a:cubicBezTo>
                    <a:pt x="9599" y="56552"/>
                    <a:pt x="9401" y="57344"/>
                    <a:pt x="2668" y="57344"/>
                  </a:cubicBezTo>
                  <a:cubicBezTo>
                    <a:pt x="1281" y="57344"/>
                    <a:pt x="93" y="57344"/>
                    <a:pt x="93" y="59124"/>
                  </a:cubicBezTo>
                  <a:cubicBezTo>
                    <a:pt x="93" y="60509"/>
                    <a:pt x="1083" y="60509"/>
                    <a:pt x="2668" y="60509"/>
                  </a:cubicBezTo>
                  <a:lnTo>
                    <a:pt x="47026" y="60509"/>
                  </a:lnTo>
                  <a:cubicBezTo>
                    <a:pt x="49402" y="60509"/>
                    <a:pt x="49402" y="60509"/>
                    <a:pt x="50194" y="58729"/>
                  </a:cubicBezTo>
                  <a:cubicBezTo>
                    <a:pt x="50986" y="56354"/>
                    <a:pt x="57719" y="39338"/>
                    <a:pt x="57719" y="38547"/>
                  </a:cubicBezTo>
                  <a:cubicBezTo>
                    <a:pt x="57719" y="38349"/>
                    <a:pt x="57521" y="37360"/>
                    <a:pt x="56135" y="37360"/>
                  </a:cubicBezTo>
                  <a:cubicBezTo>
                    <a:pt x="55145" y="37360"/>
                    <a:pt x="54947" y="37755"/>
                    <a:pt x="54353" y="39140"/>
                  </a:cubicBezTo>
                  <a:cubicBezTo>
                    <a:pt x="50986" y="47450"/>
                    <a:pt x="47026" y="57344"/>
                    <a:pt x="30986" y="57344"/>
                  </a:cubicBezTo>
                  <a:lnTo>
                    <a:pt x="20886" y="57344"/>
                  </a:lnTo>
                  <a:cubicBezTo>
                    <a:pt x="18312" y="57344"/>
                    <a:pt x="18114" y="57146"/>
                    <a:pt x="18114" y="56354"/>
                  </a:cubicBezTo>
                  <a:cubicBezTo>
                    <a:pt x="18114" y="56354"/>
                    <a:pt x="18114" y="55958"/>
                    <a:pt x="18510" y="54573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720A43-695C-C17D-CF6C-4B0DE7C7FFE8}"/>
                </a:ext>
              </a:extLst>
            </p:cNvPr>
            <p:cNvSpPr/>
            <p:nvPr/>
          </p:nvSpPr>
          <p:spPr>
            <a:xfrm>
              <a:off x="8144458" y="3753765"/>
              <a:ext cx="60269" cy="72748"/>
            </a:xfrm>
            <a:custGeom>
              <a:avLst/>
              <a:gdLst>
                <a:gd name="connsiteX0" fmla="*/ 35348 w 36635"/>
                <a:gd name="connsiteY0" fmla="*/ 2437 h 44220"/>
                <a:gd name="connsiteX1" fmla="*/ 35546 w 36635"/>
                <a:gd name="connsiteY1" fmla="*/ 1250 h 44220"/>
                <a:gd name="connsiteX2" fmla="*/ 33565 w 36635"/>
                <a:gd name="connsiteY2" fmla="*/ 261 h 44220"/>
                <a:gd name="connsiteX3" fmla="*/ 25842 w 36635"/>
                <a:gd name="connsiteY3" fmla="*/ 657 h 44220"/>
                <a:gd name="connsiteX4" fmla="*/ 24258 w 36635"/>
                <a:gd name="connsiteY4" fmla="*/ 1052 h 44220"/>
                <a:gd name="connsiteX5" fmla="*/ 23862 w 36635"/>
                <a:gd name="connsiteY5" fmla="*/ 2635 h 44220"/>
                <a:gd name="connsiteX6" fmla="*/ 25644 w 36635"/>
                <a:gd name="connsiteY6" fmla="*/ 3625 h 44220"/>
                <a:gd name="connsiteX7" fmla="*/ 27822 w 36635"/>
                <a:gd name="connsiteY7" fmla="*/ 3822 h 44220"/>
                <a:gd name="connsiteX8" fmla="*/ 29209 w 36635"/>
                <a:gd name="connsiteY8" fmla="*/ 4614 h 44220"/>
                <a:gd name="connsiteX9" fmla="*/ 28417 w 36635"/>
                <a:gd name="connsiteY9" fmla="*/ 7978 h 44220"/>
                <a:gd name="connsiteX10" fmla="*/ 25446 w 36635"/>
                <a:gd name="connsiteY10" fmla="*/ 19849 h 44220"/>
                <a:gd name="connsiteX11" fmla="*/ 17921 w 36635"/>
                <a:gd name="connsiteY11" fmla="*/ 15892 h 44220"/>
                <a:gd name="connsiteX12" fmla="*/ 99 w 36635"/>
                <a:gd name="connsiteY12" fmla="*/ 33502 h 44220"/>
                <a:gd name="connsiteX13" fmla="*/ 11188 w 36635"/>
                <a:gd name="connsiteY13" fmla="*/ 44384 h 44220"/>
                <a:gd name="connsiteX14" fmla="*/ 21090 w 36635"/>
                <a:gd name="connsiteY14" fmla="*/ 40031 h 44220"/>
                <a:gd name="connsiteX15" fmla="*/ 28615 w 36635"/>
                <a:gd name="connsiteY15" fmla="*/ 44384 h 44220"/>
                <a:gd name="connsiteX16" fmla="*/ 34159 w 36635"/>
                <a:gd name="connsiteY16" fmla="*/ 41020 h 44220"/>
                <a:gd name="connsiteX17" fmla="*/ 36734 w 36635"/>
                <a:gd name="connsiteY17" fmla="*/ 34689 h 44220"/>
                <a:gd name="connsiteX18" fmla="*/ 35348 w 36635"/>
                <a:gd name="connsiteY18" fmla="*/ 33897 h 44220"/>
                <a:gd name="connsiteX19" fmla="*/ 33763 w 36635"/>
                <a:gd name="connsiteY19" fmla="*/ 35282 h 44220"/>
                <a:gd name="connsiteX20" fmla="*/ 28813 w 36635"/>
                <a:gd name="connsiteY20" fmla="*/ 42405 h 44220"/>
                <a:gd name="connsiteX21" fmla="*/ 26238 w 36635"/>
                <a:gd name="connsiteY21" fmla="*/ 39042 h 44220"/>
                <a:gd name="connsiteX22" fmla="*/ 26634 w 36635"/>
                <a:gd name="connsiteY22" fmla="*/ 37063 h 44220"/>
                <a:gd name="connsiteX23" fmla="*/ 21486 w 36635"/>
                <a:gd name="connsiteY23" fmla="*/ 35480 h 44220"/>
                <a:gd name="connsiteX24" fmla="*/ 20099 w 36635"/>
                <a:gd name="connsiteY24" fmla="*/ 37657 h 44220"/>
                <a:gd name="connsiteX25" fmla="*/ 11386 w 36635"/>
                <a:gd name="connsiteY25" fmla="*/ 42405 h 44220"/>
                <a:gd name="connsiteX26" fmla="*/ 5841 w 36635"/>
                <a:gd name="connsiteY26" fmla="*/ 35876 h 44220"/>
                <a:gd name="connsiteX27" fmla="*/ 9604 w 36635"/>
                <a:gd name="connsiteY27" fmla="*/ 23213 h 44220"/>
                <a:gd name="connsiteX28" fmla="*/ 17921 w 36635"/>
                <a:gd name="connsiteY28" fmla="*/ 18068 h 44220"/>
                <a:gd name="connsiteX29" fmla="*/ 24456 w 36635"/>
                <a:gd name="connsiteY29" fmla="*/ 2360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635" h="44220">
                  <a:moveTo>
                    <a:pt x="35348" y="2437"/>
                  </a:moveTo>
                  <a:cubicBezTo>
                    <a:pt x="35546" y="1646"/>
                    <a:pt x="35546" y="1448"/>
                    <a:pt x="35546" y="1250"/>
                  </a:cubicBezTo>
                  <a:cubicBezTo>
                    <a:pt x="35546" y="63"/>
                    <a:pt x="34556" y="63"/>
                    <a:pt x="33565" y="261"/>
                  </a:cubicBezTo>
                  <a:lnTo>
                    <a:pt x="25842" y="657"/>
                  </a:lnTo>
                  <a:cubicBezTo>
                    <a:pt x="24654" y="855"/>
                    <a:pt x="24654" y="855"/>
                    <a:pt x="24258" y="1052"/>
                  </a:cubicBezTo>
                  <a:cubicBezTo>
                    <a:pt x="24060" y="1448"/>
                    <a:pt x="23862" y="2240"/>
                    <a:pt x="23862" y="2635"/>
                  </a:cubicBezTo>
                  <a:cubicBezTo>
                    <a:pt x="23862" y="3625"/>
                    <a:pt x="24852" y="3625"/>
                    <a:pt x="25644" y="3625"/>
                  </a:cubicBezTo>
                  <a:cubicBezTo>
                    <a:pt x="25842" y="3625"/>
                    <a:pt x="27030" y="3625"/>
                    <a:pt x="27822" y="3822"/>
                  </a:cubicBezTo>
                  <a:cubicBezTo>
                    <a:pt x="29011" y="3822"/>
                    <a:pt x="29209" y="4020"/>
                    <a:pt x="29209" y="4614"/>
                  </a:cubicBezTo>
                  <a:cubicBezTo>
                    <a:pt x="29209" y="4812"/>
                    <a:pt x="28615" y="6790"/>
                    <a:pt x="28417" y="7978"/>
                  </a:cubicBezTo>
                  <a:lnTo>
                    <a:pt x="25446" y="19849"/>
                  </a:lnTo>
                  <a:cubicBezTo>
                    <a:pt x="24258" y="18068"/>
                    <a:pt x="21882" y="15892"/>
                    <a:pt x="17921" y="15892"/>
                  </a:cubicBezTo>
                  <a:cubicBezTo>
                    <a:pt x="9010" y="15892"/>
                    <a:pt x="99" y="24598"/>
                    <a:pt x="99" y="33502"/>
                  </a:cubicBezTo>
                  <a:cubicBezTo>
                    <a:pt x="99" y="40031"/>
                    <a:pt x="4851" y="44384"/>
                    <a:pt x="11188" y="44384"/>
                  </a:cubicBezTo>
                  <a:cubicBezTo>
                    <a:pt x="16337" y="44384"/>
                    <a:pt x="20298" y="40822"/>
                    <a:pt x="21090" y="40031"/>
                  </a:cubicBezTo>
                  <a:cubicBezTo>
                    <a:pt x="22278" y="43197"/>
                    <a:pt x="25644" y="44384"/>
                    <a:pt x="28615" y="44384"/>
                  </a:cubicBezTo>
                  <a:cubicBezTo>
                    <a:pt x="31189" y="44384"/>
                    <a:pt x="32773" y="42999"/>
                    <a:pt x="34159" y="41020"/>
                  </a:cubicBezTo>
                  <a:cubicBezTo>
                    <a:pt x="35744" y="38448"/>
                    <a:pt x="36734" y="35084"/>
                    <a:pt x="36734" y="34689"/>
                  </a:cubicBezTo>
                  <a:cubicBezTo>
                    <a:pt x="36734" y="33897"/>
                    <a:pt x="35546" y="33897"/>
                    <a:pt x="35348" y="33897"/>
                  </a:cubicBezTo>
                  <a:cubicBezTo>
                    <a:pt x="34159" y="33897"/>
                    <a:pt x="34159" y="34293"/>
                    <a:pt x="33763" y="35282"/>
                  </a:cubicBezTo>
                  <a:cubicBezTo>
                    <a:pt x="32575" y="39833"/>
                    <a:pt x="30991" y="42405"/>
                    <a:pt x="28813" y="42405"/>
                  </a:cubicBezTo>
                  <a:cubicBezTo>
                    <a:pt x="27030" y="42405"/>
                    <a:pt x="26238" y="41020"/>
                    <a:pt x="26238" y="39042"/>
                  </a:cubicBezTo>
                  <a:cubicBezTo>
                    <a:pt x="26238" y="38250"/>
                    <a:pt x="26436" y="37657"/>
                    <a:pt x="26634" y="37063"/>
                  </a:cubicBezTo>
                  <a:close/>
                  <a:moveTo>
                    <a:pt x="21486" y="35480"/>
                  </a:moveTo>
                  <a:cubicBezTo>
                    <a:pt x="21288" y="36272"/>
                    <a:pt x="21288" y="36469"/>
                    <a:pt x="20099" y="37657"/>
                  </a:cubicBezTo>
                  <a:cubicBezTo>
                    <a:pt x="17723" y="40427"/>
                    <a:pt x="14555" y="42405"/>
                    <a:pt x="11386" y="42405"/>
                  </a:cubicBezTo>
                  <a:cubicBezTo>
                    <a:pt x="9208" y="42405"/>
                    <a:pt x="5841" y="41218"/>
                    <a:pt x="5841" y="35876"/>
                  </a:cubicBezTo>
                  <a:cubicBezTo>
                    <a:pt x="5841" y="33106"/>
                    <a:pt x="7426" y="26379"/>
                    <a:pt x="9604" y="23213"/>
                  </a:cubicBezTo>
                  <a:cubicBezTo>
                    <a:pt x="11980" y="19651"/>
                    <a:pt x="15149" y="18068"/>
                    <a:pt x="17921" y="18068"/>
                  </a:cubicBezTo>
                  <a:cubicBezTo>
                    <a:pt x="20693" y="18068"/>
                    <a:pt x="23466" y="19849"/>
                    <a:pt x="24456" y="2360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2C2600-7721-EDEE-F21F-F985BAF4F81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" name="Content Placeholder 6">
            <a:extLst>
              <a:ext uri="{FF2B5EF4-FFF2-40B4-BE49-F238E27FC236}">
                <a16:creationId xmlns:a16="http://schemas.microsoft.com/office/drawing/2014/main" id="{FD60C8DC-2F36-B023-F806-4D54B3089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47391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61190" y="3232793"/>
            <a:ext cx="5814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upo 304">
            <a:extLst>
              <a:ext uri="{FF2B5EF4-FFF2-40B4-BE49-F238E27FC236}">
                <a16:creationId xmlns:a16="http://schemas.microsoft.com/office/drawing/2014/main" id="{308CCFEC-529B-1422-262A-108C6C9205AC}"/>
              </a:ext>
            </a:extLst>
          </p:cNvPr>
          <p:cNvGrpSpPr/>
          <p:nvPr/>
        </p:nvGrpSpPr>
        <p:grpSpPr>
          <a:xfrm>
            <a:off x="3050959" y="2743819"/>
            <a:ext cx="3519199" cy="3750835"/>
            <a:chOff x="4169805" y="3714253"/>
            <a:chExt cx="2525033" cy="2691232"/>
          </a:xfrm>
        </p:grpSpPr>
        <p:grpSp>
          <p:nvGrpSpPr>
            <p:cNvPr id="272" name="Grupo 271">
              <a:extLst>
                <a:ext uri="{FF2B5EF4-FFF2-40B4-BE49-F238E27FC236}">
                  <a16:creationId xmlns:a16="http://schemas.microsoft.com/office/drawing/2014/main" id="{C659C293-C84F-90CF-69BD-2C3D6E41F898}"/>
                </a:ext>
              </a:extLst>
            </p:cNvPr>
            <p:cNvGrpSpPr/>
            <p:nvPr/>
          </p:nvGrpSpPr>
          <p:grpSpPr>
            <a:xfrm>
              <a:off x="4209602" y="3714253"/>
              <a:ext cx="2485236" cy="2691232"/>
              <a:chOff x="6193631" y="1528132"/>
              <a:chExt cx="3542806" cy="3836461"/>
            </a:xfrm>
          </p:grpSpPr>
          <p:grpSp>
            <p:nvGrpSpPr>
              <p:cNvPr id="43" name="Group 260">
                <a:extLst>
                  <a:ext uri="{FF2B5EF4-FFF2-40B4-BE49-F238E27FC236}">
                    <a16:creationId xmlns:a16="http://schemas.microsoft.com/office/drawing/2014/main" id="{69684D0B-0E30-409A-FA98-42CBFBA1ED4B}"/>
                  </a:ext>
                </a:extLst>
              </p:cNvPr>
              <p:cNvGrpSpPr/>
              <p:nvPr/>
            </p:nvGrpSpPr>
            <p:grpSpPr>
              <a:xfrm>
                <a:off x="6193631" y="1528132"/>
                <a:ext cx="3280370" cy="3801737"/>
                <a:chOff x="9520039" y="2708940"/>
                <a:chExt cx="1980603" cy="2299478"/>
              </a:xfrm>
            </p:grpSpPr>
            <p:sp>
              <p:nvSpPr>
                <p:cNvPr id="44" name="Freeform: Shape 15">
                  <a:extLst>
                    <a:ext uri="{FF2B5EF4-FFF2-40B4-BE49-F238E27FC236}">
                      <a16:creationId xmlns:a16="http://schemas.microsoft.com/office/drawing/2014/main" id="{87D2D3B8-7610-48F1-0018-A2F15D859E38}"/>
                    </a:ext>
                  </a:extLst>
                </p:cNvPr>
                <p:cNvSpPr/>
                <p:nvPr/>
              </p:nvSpPr>
              <p:spPr>
                <a:xfrm flipV="1">
                  <a:off x="10114210" y="3831843"/>
                  <a:ext cx="12700" cy="53724"/>
                </a:xfrm>
                <a:custGeom>
                  <a:avLst/>
                  <a:gdLst>
                    <a:gd name="connsiteX0" fmla="*/ 50 w 12700"/>
                    <a:gd name="connsiteY0" fmla="*/ 53 h 53724"/>
                    <a:gd name="connsiteX1" fmla="*/ 50 w 12700"/>
                    <a:gd name="connsiteY1" fmla="*/ 53777 h 5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53724">
                      <a:moveTo>
                        <a:pt x="50" y="53"/>
                      </a:moveTo>
                      <a:lnTo>
                        <a:pt x="50" y="53777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5" name="Freeform: Shape 16">
                  <a:extLst>
                    <a:ext uri="{FF2B5EF4-FFF2-40B4-BE49-F238E27FC236}">
                      <a16:creationId xmlns:a16="http://schemas.microsoft.com/office/drawing/2014/main" id="{07F21303-81B4-2ACF-35B8-889EC95F177D}"/>
                    </a:ext>
                  </a:extLst>
                </p:cNvPr>
                <p:cNvSpPr/>
                <p:nvPr/>
              </p:nvSpPr>
              <p:spPr>
                <a:xfrm flipV="1">
                  <a:off x="10681493" y="2900593"/>
                  <a:ext cx="53826" cy="1916223"/>
                </a:xfrm>
                <a:custGeom>
                  <a:avLst/>
                  <a:gdLst>
                    <a:gd name="connsiteX0" fmla="*/ 50 w 53826"/>
                    <a:gd name="connsiteY0" fmla="*/ 53 h 1916223"/>
                    <a:gd name="connsiteX1" fmla="*/ 53876 w 53826"/>
                    <a:gd name="connsiteY1" fmla="*/ 53 h 1916223"/>
                    <a:gd name="connsiteX2" fmla="*/ 50 w 53826"/>
                    <a:gd name="connsiteY2" fmla="*/ 479108 h 1916223"/>
                    <a:gd name="connsiteX3" fmla="*/ 53876 w 53826"/>
                    <a:gd name="connsiteY3" fmla="*/ 479108 h 1916223"/>
                    <a:gd name="connsiteX4" fmla="*/ 50 w 53826"/>
                    <a:gd name="connsiteY4" fmla="*/ 1437220 h 1916223"/>
                    <a:gd name="connsiteX5" fmla="*/ 53876 w 53826"/>
                    <a:gd name="connsiteY5" fmla="*/ 1437220 h 1916223"/>
                    <a:gd name="connsiteX6" fmla="*/ 50 w 53826"/>
                    <a:gd name="connsiteY6" fmla="*/ 1916276 h 1916223"/>
                    <a:gd name="connsiteX7" fmla="*/ 53876 w 53826"/>
                    <a:gd name="connsiteY7" fmla="*/ 1916276 h 191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26" h="1916223">
                      <a:moveTo>
                        <a:pt x="50" y="53"/>
                      </a:moveTo>
                      <a:lnTo>
                        <a:pt x="53876" y="53"/>
                      </a:lnTo>
                      <a:moveTo>
                        <a:pt x="50" y="479108"/>
                      </a:moveTo>
                      <a:lnTo>
                        <a:pt x="53876" y="479108"/>
                      </a:lnTo>
                      <a:moveTo>
                        <a:pt x="50" y="1437220"/>
                      </a:moveTo>
                      <a:lnTo>
                        <a:pt x="53876" y="1437220"/>
                      </a:lnTo>
                      <a:moveTo>
                        <a:pt x="50" y="1916276"/>
                      </a:moveTo>
                      <a:lnTo>
                        <a:pt x="53876" y="1916276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6" name="Freeform: Shape 17">
                  <a:extLst>
                    <a:ext uri="{FF2B5EF4-FFF2-40B4-BE49-F238E27FC236}">
                      <a16:creationId xmlns:a16="http://schemas.microsoft.com/office/drawing/2014/main" id="{BBC96EDE-5113-10A6-1766-F5A5E1D58082}"/>
                    </a:ext>
                  </a:extLst>
                </p:cNvPr>
                <p:cNvSpPr/>
                <p:nvPr/>
              </p:nvSpPr>
              <p:spPr>
                <a:xfrm flipV="1">
                  <a:off x="9545240" y="3846005"/>
                  <a:ext cx="1559271" cy="12687"/>
                </a:xfrm>
                <a:custGeom>
                  <a:avLst/>
                  <a:gdLst>
                    <a:gd name="connsiteX0" fmla="*/ 50 w 1559271"/>
                    <a:gd name="connsiteY0" fmla="*/ 53 h 12687"/>
                    <a:gd name="connsiteX1" fmla="*/ 1559322 w 1559271"/>
                    <a:gd name="connsiteY1" fmla="*/ 53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9271" h="12687">
                      <a:moveTo>
                        <a:pt x="50" y="53"/>
                      </a:moveTo>
                      <a:lnTo>
                        <a:pt x="1559322" y="53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7" name="Freeform: Shape 18">
                  <a:extLst>
                    <a:ext uri="{FF2B5EF4-FFF2-40B4-BE49-F238E27FC236}">
                      <a16:creationId xmlns:a16="http://schemas.microsoft.com/office/drawing/2014/main" id="{2E5966E7-868A-3900-9DB2-F748CDE73A99}"/>
                    </a:ext>
                  </a:extLst>
                </p:cNvPr>
                <p:cNvSpPr/>
                <p:nvPr/>
              </p:nvSpPr>
              <p:spPr>
                <a:xfrm>
                  <a:off x="9520039" y="3838533"/>
                  <a:ext cx="40332" cy="40293"/>
                </a:xfrm>
                <a:custGeom>
                  <a:avLst/>
                  <a:gdLst>
                    <a:gd name="connsiteX0" fmla="*/ 0 w 40332"/>
                    <a:gd name="connsiteY0" fmla="*/ 20171 h 40293"/>
                    <a:gd name="connsiteX1" fmla="*/ 40332 w 40332"/>
                    <a:gd name="connsiteY1" fmla="*/ 40293 h 40293"/>
                    <a:gd name="connsiteX2" fmla="*/ 25202 w 40332"/>
                    <a:gd name="connsiteY2" fmla="*/ 20171 h 40293"/>
                    <a:gd name="connsiteX3" fmla="*/ 40332 w 40332"/>
                    <a:gd name="connsiteY3" fmla="*/ 0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0" y="20171"/>
                      </a:moveTo>
                      <a:lnTo>
                        <a:pt x="40332" y="40293"/>
                      </a:lnTo>
                      <a:lnTo>
                        <a:pt x="25202" y="20171"/>
                      </a:lnTo>
                      <a:lnTo>
                        <a:pt x="40332" y="0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8" name="Freeform: Shape 19">
                  <a:extLst>
                    <a:ext uri="{FF2B5EF4-FFF2-40B4-BE49-F238E27FC236}">
                      <a16:creationId xmlns:a16="http://schemas.microsoft.com/office/drawing/2014/main" id="{82135883-DD06-C444-148C-8508003848F5}"/>
                    </a:ext>
                  </a:extLst>
                </p:cNvPr>
                <p:cNvSpPr/>
                <p:nvPr/>
              </p:nvSpPr>
              <p:spPr>
                <a:xfrm flipV="1">
                  <a:off x="10708431" y="2734118"/>
                  <a:ext cx="12700" cy="2274300"/>
                </a:xfrm>
                <a:custGeom>
                  <a:avLst/>
                  <a:gdLst>
                    <a:gd name="connsiteX0" fmla="*/ 50 w 12700"/>
                    <a:gd name="connsiteY0" fmla="*/ 55 h 2274300"/>
                    <a:gd name="connsiteX1" fmla="*/ 50 w 12700"/>
                    <a:gd name="connsiteY1" fmla="*/ 2274356 h 227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2274300">
                      <a:moveTo>
                        <a:pt x="50" y="55"/>
                      </a:moveTo>
                      <a:lnTo>
                        <a:pt x="50" y="2274356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9" name="Freeform: Shape 20">
                  <a:extLst>
                    <a:ext uri="{FF2B5EF4-FFF2-40B4-BE49-F238E27FC236}">
                      <a16:creationId xmlns:a16="http://schemas.microsoft.com/office/drawing/2014/main" id="{7C9F6F1B-407F-5845-4DF2-6824709071C9}"/>
                    </a:ext>
                  </a:extLst>
                </p:cNvPr>
                <p:cNvSpPr/>
                <p:nvPr/>
              </p:nvSpPr>
              <p:spPr>
                <a:xfrm>
                  <a:off x="10688240" y="2708940"/>
                  <a:ext cx="40332" cy="40293"/>
                </a:xfrm>
                <a:custGeom>
                  <a:avLst/>
                  <a:gdLst>
                    <a:gd name="connsiteX0" fmla="*/ 20191 w 40332"/>
                    <a:gd name="connsiteY0" fmla="*/ 0 h 40293"/>
                    <a:gd name="connsiteX1" fmla="*/ 0 w 40332"/>
                    <a:gd name="connsiteY1" fmla="*/ 40293 h 40293"/>
                    <a:gd name="connsiteX2" fmla="*/ 20191 w 40332"/>
                    <a:gd name="connsiteY2" fmla="*/ 25177 h 40293"/>
                    <a:gd name="connsiteX3" fmla="*/ 40332 w 40332"/>
                    <a:gd name="connsiteY3" fmla="*/ 40293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20191" y="0"/>
                      </a:moveTo>
                      <a:lnTo>
                        <a:pt x="0" y="40293"/>
                      </a:lnTo>
                      <a:lnTo>
                        <a:pt x="20191" y="25177"/>
                      </a:lnTo>
                      <a:lnTo>
                        <a:pt x="40332" y="40293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0" name="Freeform: Shape 21">
                  <a:extLst>
                    <a:ext uri="{FF2B5EF4-FFF2-40B4-BE49-F238E27FC236}">
                      <a16:creationId xmlns:a16="http://schemas.microsoft.com/office/drawing/2014/main" id="{8212D097-1085-2477-A7AF-A500EB245F23}"/>
                    </a:ext>
                  </a:extLst>
                </p:cNvPr>
                <p:cNvSpPr/>
                <p:nvPr/>
              </p:nvSpPr>
              <p:spPr>
                <a:xfrm>
                  <a:off x="9988851" y="4009006"/>
                  <a:ext cx="76993" cy="4956"/>
                </a:xfrm>
                <a:custGeom>
                  <a:avLst/>
                  <a:gdLst>
                    <a:gd name="connsiteX0" fmla="*/ 72516 w 76993"/>
                    <a:gd name="connsiteY0" fmla="*/ 5114 h 4956"/>
                    <a:gd name="connsiteX1" fmla="*/ 77080 w 76993"/>
                    <a:gd name="connsiteY1" fmla="*/ 2537 h 4956"/>
                    <a:gd name="connsiteX2" fmla="*/ 72516 w 76993"/>
                    <a:gd name="connsiteY2" fmla="*/ 158 h 4956"/>
                    <a:gd name="connsiteX3" fmla="*/ 4452 w 76993"/>
                    <a:gd name="connsiteY3" fmla="*/ 158 h 4956"/>
                    <a:gd name="connsiteX4" fmla="*/ 87 w 76993"/>
                    <a:gd name="connsiteY4" fmla="*/ 2537 h 4956"/>
                    <a:gd name="connsiteX5" fmla="*/ 4452 w 76993"/>
                    <a:gd name="connsiteY5" fmla="*/ 5114 h 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993" h="4956">
                      <a:moveTo>
                        <a:pt x="72516" y="5114"/>
                      </a:moveTo>
                      <a:cubicBezTo>
                        <a:pt x="74699" y="5114"/>
                        <a:pt x="77080" y="5114"/>
                        <a:pt x="77080" y="2537"/>
                      </a:cubicBezTo>
                      <a:cubicBezTo>
                        <a:pt x="77080" y="158"/>
                        <a:pt x="74699" y="158"/>
                        <a:pt x="72516" y="158"/>
                      </a:cubicBezTo>
                      <a:lnTo>
                        <a:pt x="4452" y="158"/>
                      </a:lnTo>
                      <a:cubicBezTo>
                        <a:pt x="2270" y="158"/>
                        <a:pt x="87" y="158"/>
                        <a:pt x="87" y="2537"/>
                      </a:cubicBezTo>
                      <a:cubicBezTo>
                        <a:pt x="87" y="5114"/>
                        <a:pt x="2270" y="5114"/>
                        <a:pt x="4452" y="51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1" name="Freeform: Shape 22">
                  <a:extLst>
                    <a:ext uri="{FF2B5EF4-FFF2-40B4-BE49-F238E27FC236}">
                      <a16:creationId xmlns:a16="http://schemas.microsoft.com/office/drawing/2014/main" id="{2D746F06-9494-8DDD-1F9F-78B656970E76}"/>
                    </a:ext>
                  </a:extLst>
                </p:cNvPr>
                <p:cNvSpPr/>
                <p:nvPr/>
              </p:nvSpPr>
              <p:spPr>
                <a:xfrm>
                  <a:off x="10098044" y="3930020"/>
                  <a:ext cx="48617" cy="62248"/>
                </a:xfrm>
                <a:custGeom>
                  <a:avLst/>
                  <a:gdLst>
                    <a:gd name="connsiteX0" fmla="*/ 29266 w 48617"/>
                    <a:gd name="connsiteY0" fmla="*/ 36234 h 62248"/>
                    <a:gd name="connsiteX1" fmla="*/ 39585 w 48617"/>
                    <a:gd name="connsiteY1" fmla="*/ 60222 h 62248"/>
                    <a:gd name="connsiteX2" fmla="*/ 44347 w 48617"/>
                    <a:gd name="connsiteY2" fmla="*/ 62204 h 62248"/>
                    <a:gd name="connsiteX3" fmla="*/ 46133 w 48617"/>
                    <a:gd name="connsiteY3" fmla="*/ 62204 h 62248"/>
                    <a:gd name="connsiteX4" fmla="*/ 48713 w 48617"/>
                    <a:gd name="connsiteY4" fmla="*/ 61213 h 62248"/>
                    <a:gd name="connsiteX5" fmla="*/ 48117 w 48617"/>
                    <a:gd name="connsiteY5" fmla="*/ 60420 h 62248"/>
                    <a:gd name="connsiteX6" fmla="*/ 45935 w 48617"/>
                    <a:gd name="connsiteY6" fmla="*/ 56653 h 62248"/>
                    <a:gd name="connsiteX7" fmla="*/ 24305 w 48617"/>
                    <a:gd name="connsiteY7" fmla="*/ 5705 h 62248"/>
                    <a:gd name="connsiteX8" fmla="*/ 12597 w 48617"/>
                    <a:gd name="connsiteY8" fmla="*/ 154 h 62248"/>
                    <a:gd name="connsiteX9" fmla="*/ 10414 w 48617"/>
                    <a:gd name="connsiteY9" fmla="*/ 1343 h 62248"/>
                    <a:gd name="connsiteX10" fmla="*/ 11605 w 48617"/>
                    <a:gd name="connsiteY10" fmla="*/ 2731 h 62248"/>
                    <a:gd name="connsiteX11" fmla="*/ 17360 w 48617"/>
                    <a:gd name="connsiteY11" fmla="*/ 8282 h 62248"/>
                    <a:gd name="connsiteX12" fmla="*/ 27877 w 48617"/>
                    <a:gd name="connsiteY12" fmla="*/ 32864 h 62248"/>
                    <a:gd name="connsiteX13" fmla="*/ 1882 w 48617"/>
                    <a:gd name="connsiteY13" fmla="*/ 56455 h 62248"/>
                    <a:gd name="connsiteX14" fmla="*/ 96 w 48617"/>
                    <a:gd name="connsiteY14" fmla="*/ 59429 h 62248"/>
                    <a:gd name="connsiteX15" fmla="*/ 3072 w 48617"/>
                    <a:gd name="connsiteY15" fmla="*/ 62403 h 62248"/>
                    <a:gd name="connsiteX16" fmla="*/ 6049 w 48617"/>
                    <a:gd name="connsiteY16" fmla="*/ 61015 h 6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617" h="62248">
                      <a:moveTo>
                        <a:pt x="29266" y="36234"/>
                      </a:moveTo>
                      <a:cubicBezTo>
                        <a:pt x="33632" y="46147"/>
                        <a:pt x="38592" y="59032"/>
                        <a:pt x="39585" y="60222"/>
                      </a:cubicBezTo>
                      <a:cubicBezTo>
                        <a:pt x="41371" y="62204"/>
                        <a:pt x="42958" y="62204"/>
                        <a:pt x="44347" y="62204"/>
                      </a:cubicBezTo>
                      <a:lnTo>
                        <a:pt x="46133" y="62204"/>
                      </a:lnTo>
                      <a:cubicBezTo>
                        <a:pt x="47721" y="62204"/>
                        <a:pt x="48713" y="62204"/>
                        <a:pt x="48713" y="61213"/>
                      </a:cubicBezTo>
                      <a:cubicBezTo>
                        <a:pt x="48713" y="60817"/>
                        <a:pt x="48316" y="60618"/>
                        <a:pt x="48117" y="60420"/>
                      </a:cubicBezTo>
                      <a:cubicBezTo>
                        <a:pt x="47125" y="59429"/>
                        <a:pt x="46332" y="57446"/>
                        <a:pt x="45935" y="56653"/>
                      </a:cubicBezTo>
                      <a:lnTo>
                        <a:pt x="24305" y="5705"/>
                      </a:lnTo>
                      <a:cubicBezTo>
                        <a:pt x="23710" y="4119"/>
                        <a:pt x="21924" y="154"/>
                        <a:pt x="12597" y="154"/>
                      </a:cubicBezTo>
                      <a:cubicBezTo>
                        <a:pt x="11605" y="154"/>
                        <a:pt x="10414" y="154"/>
                        <a:pt x="10414" y="1343"/>
                      </a:cubicBezTo>
                      <a:cubicBezTo>
                        <a:pt x="10414" y="2533"/>
                        <a:pt x="11208" y="2533"/>
                        <a:pt x="11605" y="2731"/>
                      </a:cubicBezTo>
                      <a:cubicBezTo>
                        <a:pt x="13589" y="2929"/>
                        <a:pt x="15177" y="3128"/>
                        <a:pt x="17360" y="8282"/>
                      </a:cubicBezTo>
                      <a:lnTo>
                        <a:pt x="27877" y="32864"/>
                      </a:lnTo>
                      <a:lnTo>
                        <a:pt x="1882" y="56455"/>
                      </a:lnTo>
                      <a:cubicBezTo>
                        <a:pt x="691" y="57248"/>
                        <a:pt x="96" y="58041"/>
                        <a:pt x="96" y="59429"/>
                      </a:cubicBezTo>
                      <a:cubicBezTo>
                        <a:pt x="96" y="61610"/>
                        <a:pt x="1882" y="62403"/>
                        <a:pt x="3072" y="62403"/>
                      </a:cubicBezTo>
                      <a:cubicBezTo>
                        <a:pt x="4858" y="62403"/>
                        <a:pt x="5850" y="61411"/>
                        <a:pt x="6049" y="610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2" name="Freeform: Shape 23">
                  <a:extLst>
                    <a:ext uri="{FF2B5EF4-FFF2-40B4-BE49-F238E27FC236}">
                      <a16:creationId xmlns:a16="http://schemas.microsoft.com/office/drawing/2014/main" id="{7B56500F-E16B-9124-C7B0-8A461647484B}"/>
                    </a:ext>
                  </a:extLst>
                </p:cNvPr>
                <p:cNvSpPr/>
                <p:nvPr/>
              </p:nvSpPr>
              <p:spPr>
                <a:xfrm>
                  <a:off x="10157026" y="3975913"/>
                  <a:ext cx="66079" cy="28547"/>
                </a:xfrm>
                <a:custGeom>
                  <a:avLst/>
                  <a:gdLst>
                    <a:gd name="connsiteX0" fmla="*/ 28278 w 66079"/>
                    <a:gd name="connsiteY0" fmla="*/ 22557 h 28547"/>
                    <a:gd name="connsiteX1" fmla="*/ 27485 w 66079"/>
                    <a:gd name="connsiteY1" fmla="*/ 26521 h 28547"/>
                    <a:gd name="connsiteX2" fmla="*/ 29866 w 66079"/>
                    <a:gd name="connsiteY2" fmla="*/ 28702 h 28547"/>
                    <a:gd name="connsiteX3" fmla="*/ 32843 w 66079"/>
                    <a:gd name="connsiteY3" fmla="*/ 26720 h 28547"/>
                    <a:gd name="connsiteX4" fmla="*/ 34033 w 66079"/>
                    <a:gd name="connsiteY4" fmla="*/ 21764 h 28547"/>
                    <a:gd name="connsiteX5" fmla="*/ 36216 w 66079"/>
                    <a:gd name="connsiteY5" fmla="*/ 12843 h 28547"/>
                    <a:gd name="connsiteX6" fmla="*/ 49313 w 66079"/>
                    <a:gd name="connsiteY6" fmla="*/ 2336 h 28547"/>
                    <a:gd name="connsiteX7" fmla="*/ 53877 w 66079"/>
                    <a:gd name="connsiteY7" fmla="*/ 6895 h 28547"/>
                    <a:gd name="connsiteX8" fmla="*/ 49710 w 66079"/>
                    <a:gd name="connsiteY8" fmla="*/ 20574 h 28547"/>
                    <a:gd name="connsiteX9" fmla="*/ 49114 w 66079"/>
                    <a:gd name="connsiteY9" fmla="*/ 23349 h 28547"/>
                    <a:gd name="connsiteX10" fmla="*/ 55861 w 66079"/>
                    <a:gd name="connsiteY10" fmla="*/ 28702 h 28547"/>
                    <a:gd name="connsiteX11" fmla="*/ 66180 w 66079"/>
                    <a:gd name="connsiteY11" fmla="*/ 18988 h 28547"/>
                    <a:gd name="connsiteX12" fmla="*/ 64791 w 66079"/>
                    <a:gd name="connsiteY12" fmla="*/ 18195 h 28547"/>
                    <a:gd name="connsiteX13" fmla="*/ 63402 w 66079"/>
                    <a:gd name="connsiteY13" fmla="*/ 19583 h 28547"/>
                    <a:gd name="connsiteX14" fmla="*/ 56258 w 66079"/>
                    <a:gd name="connsiteY14" fmla="*/ 26720 h 28547"/>
                    <a:gd name="connsiteX15" fmla="*/ 54274 w 66079"/>
                    <a:gd name="connsiteY15" fmla="*/ 24341 h 28547"/>
                    <a:gd name="connsiteX16" fmla="*/ 55068 w 66079"/>
                    <a:gd name="connsiteY16" fmla="*/ 20971 h 28547"/>
                    <a:gd name="connsiteX17" fmla="*/ 59036 w 66079"/>
                    <a:gd name="connsiteY17" fmla="*/ 7688 h 28547"/>
                    <a:gd name="connsiteX18" fmla="*/ 49710 w 66079"/>
                    <a:gd name="connsiteY18" fmla="*/ 155 h 28547"/>
                    <a:gd name="connsiteX19" fmla="*/ 37208 w 66079"/>
                    <a:gd name="connsiteY19" fmla="*/ 7094 h 28547"/>
                    <a:gd name="connsiteX20" fmla="*/ 27882 w 66079"/>
                    <a:gd name="connsiteY20" fmla="*/ 155 h 28547"/>
                    <a:gd name="connsiteX21" fmla="*/ 15777 w 66079"/>
                    <a:gd name="connsiteY21" fmla="*/ 6499 h 28547"/>
                    <a:gd name="connsiteX22" fmla="*/ 8236 w 66079"/>
                    <a:gd name="connsiteY22" fmla="*/ 155 h 28547"/>
                    <a:gd name="connsiteX23" fmla="*/ 100 w 66079"/>
                    <a:gd name="connsiteY23" fmla="*/ 10067 h 28547"/>
                    <a:gd name="connsiteX24" fmla="*/ 1489 w 66079"/>
                    <a:gd name="connsiteY24" fmla="*/ 10860 h 28547"/>
                    <a:gd name="connsiteX25" fmla="*/ 2878 w 66079"/>
                    <a:gd name="connsiteY25" fmla="*/ 9671 h 28547"/>
                    <a:gd name="connsiteX26" fmla="*/ 7839 w 66079"/>
                    <a:gd name="connsiteY26" fmla="*/ 2336 h 28547"/>
                    <a:gd name="connsiteX27" fmla="*/ 10419 w 66079"/>
                    <a:gd name="connsiteY27" fmla="*/ 5706 h 28547"/>
                    <a:gd name="connsiteX28" fmla="*/ 9427 w 66079"/>
                    <a:gd name="connsiteY28" fmla="*/ 10662 h 28547"/>
                    <a:gd name="connsiteX29" fmla="*/ 8038 w 66079"/>
                    <a:gd name="connsiteY29" fmla="*/ 16411 h 28547"/>
                    <a:gd name="connsiteX30" fmla="*/ 6649 w 66079"/>
                    <a:gd name="connsiteY30" fmla="*/ 21962 h 28547"/>
                    <a:gd name="connsiteX31" fmla="*/ 5657 w 66079"/>
                    <a:gd name="connsiteY31" fmla="*/ 26521 h 28547"/>
                    <a:gd name="connsiteX32" fmla="*/ 7839 w 66079"/>
                    <a:gd name="connsiteY32" fmla="*/ 28702 h 28547"/>
                    <a:gd name="connsiteX33" fmla="*/ 11014 w 66079"/>
                    <a:gd name="connsiteY33" fmla="*/ 26720 h 28547"/>
                    <a:gd name="connsiteX34" fmla="*/ 12205 w 66079"/>
                    <a:gd name="connsiteY34" fmla="*/ 21764 h 28547"/>
                    <a:gd name="connsiteX35" fmla="*/ 13197 w 66079"/>
                    <a:gd name="connsiteY35" fmla="*/ 17402 h 28547"/>
                    <a:gd name="connsiteX36" fmla="*/ 14189 w 66079"/>
                    <a:gd name="connsiteY36" fmla="*/ 13239 h 28547"/>
                    <a:gd name="connsiteX37" fmla="*/ 19746 w 66079"/>
                    <a:gd name="connsiteY37" fmla="*/ 5706 h 28547"/>
                    <a:gd name="connsiteX38" fmla="*/ 27485 w 66079"/>
                    <a:gd name="connsiteY38" fmla="*/ 2336 h 28547"/>
                    <a:gd name="connsiteX39" fmla="*/ 32049 w 66079"/>
                    <a:gd name="connsiteY39" fmla="*/ 6895 h 28547"/>
                    <a:gd name="connsiteX40" fmla="*/ 30858 w 66079"/>
                    <a:gd name="connsiteY40" fmla="*/ 12843 h 28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66079" h="28547">
                      <a:moveTo>
                        <a:pt x="28278" y="22557"/>
                      </a:moveTo>
                      <a:cubicBezTo>
                        <a:pt x="28080" y="23944"/>
                        <a:pt x="27485" y="26125"/>
                        <a:pt x="27485" y="26521"/>
                      </a:cubicBezTo>
                      <a:cubicBezTo>
                        <a:pt x="27485" y="27909"/>
                        <a:pt x="28675" y="28702"/>
                        <a:pt x="29866" y="28702"/>
                      </a:cubicBezTo>
                      <a:cubicBezTo>
                        <a:pt x="30660" y="28702"/>
                        <a:pt x="32049" y="28306"/>
                        <a:pt x="32843" y="26720"/>
                      </a:cubicBezTo>
                      <a:cubicBezTo>
                        <a:pt x="32843" y="26323"/>
                        <a:pt x="33636" y="23349"/>
                        <a:pt x="34033" y="21764"/>
                      </a:cubicBezTo>
                      <a:cubicBezTo>
                        <a:pt x="36216" y="13239"/>
                        <a:pt x="36216" y="13239"/>
                        <a:pt x="36216" y="12843"/>
                      </a:cubicBezTo>
                      <a:cubicBezTo>
                        <a:pt x="37208" y="11257"/>
                        <a:pt x="41574" y="2336"/>
                        <a:pt x="49313" y="2336"/>
                      </a:cubicBezTo>
                      <a:cubicBezTo>
                        <a:pt x="52488" y="2336"/>
                        <a:pt x="53877" y="4120"/>
                        <a:pt x="53877" y="6895"/>
                      </a:cubicBezTo>
                      <a:cubicBezTo>
                        <a:pt x="53877" y="10464"/>
                        <a:pt x="51099" y="17006"/>
                        <a:pt x="49710" y="20574"/>
                      </a:cubicBezTo>
                      <a:cubicBezTo>
                        <a:pt x="49313" y="21367"/>
                        <a:pt x="49114" y="22160"/>
                        <a:pt x="49114" y="23349"/>
                      </a:cubicBezTo>
                      <a:cubicBezTo>
                        <a:pt x="49114" y="26521"/>
                        <a:pt x="52289" y="28702"/>
                        <a:pt x="55861" y="28702"/>
                      </a:cubicBezTo>
                      <a:cubicBezTo>
                        <a:pt x="62608" y="28702"/>
                        <a:pt x="66180" y="20574"/>
                        <a:pt x="66180" y="18988"/>
                      </a:cubicBezTo>
                      <a:cubicBezTo>
                        <a:pt x="66180" y="18195"/>
                        <a:pt x="64989" y="18195"/>
                        <a:pt x="64791" y="18195"/>
                      </a:cubicBezTo>
                      <a:cubicBezTo>
                        <a:pt x="63799" y="18195"/>
                        <a:pt x="63600" y="18393"/>
                        <a:pt x="63402" y="19583"/>
                      </a:cubicBezTo>
                      <a:cubicBezTo>
                        <a:pt x="62211" y="23349"/>
                        <a:pt x="59235" y="26720"/>
                        <a:pt x="56258" y="26720"/>
                      </a:cubicBezTo>
                      <a:cubicBezTo>
                        <a:pt x="54671" y="26720"/>
                        <a:pt x="54274" y="25728"/>
                        <a:pt x="54274" y="24341"/>
                      </a:cubicBezTo>
                      <a:cubicBezTo>
                        <a:pt x="54274" y="22953"/>
                        <a:pt x="54472" y="22358"/>
                        <a:pt x="55068" y="20971"/>
                      </a:cubicBezTo>
                      <a:cubicBezTo>
                        <a:pt x="56258" y="18393"/>
                        <a:pt x="59036" y="11257"/>
                        <a:pt x="59036" y="7688"/>
                      </a:cubicBezTo>
                      <a:cubicBezTo>
                        <a:pt x="59036" y="3129"/>
                        <a:pt x="55663" y="155"/>
                        <a:pt x="49710" y="155"/>
                      </a:cubicBezTo>
                      <a:cubicBezTo>
                        <a:pt x="43955" y="155"/>
                        <a:pt x="39788" y="3922"/>
                        <a:pt x="37208" y="7094"/>
                      </a:cubicBezTo>
                      <a:cubicBezTo>
                        <a:pt x="36613" y="750"/>
                        <a:pt x="30461" y="155"/>
                        <a:pt x="27882" y="155"/>
                      </a:cubicBezTo>
                      <a:cubicBezTo>
                        <a:pt x="21730" y="155"/>
                        <a:pt x="18158" y="4120"/>
                        <a:pt x="15777" y="6499"/>
                      </a:cubicBezTo>
                      <a:cubicBezTo>
                        <a:pt x="15578" y="948"/>
                        <a:pt x="9824" y="155"/>
                        <a:pt x="8236" y="155"/>
                      </a:cubicBezTo>
                      <a:cubicBezTo>
                        <a:pt x="1886" y="155"/>
                        <a:pt x="100" y="9869"/>
                        <a:pt x="100" y="10067"/>
                      </a:cubicBezTo>
                      <a:cubicBezTo>
                        <a:pt x="100" y="10860"/>
                        <a:pt x="1093" y="10860"/>
                        <a:pt x="1489" y="10860"/>
                      </a:cubicBezTo>
                      <a:cubicBezTo>
                        <a:pt x="2482" y="10860"/>
                        <a:pt x="2680" y="10464"/>
                        <a:pt x="2878" y="9671"/>
                      </a:cubicBezTo>
                      <a:cubicBezTo>
                        <a:pt x="3871" y="6102"/>
                        <a:pt x="5260" y="2336"/>
                        <a:pt x="7839" y="2336"/>
                      </a:cubicBezTo>
                      <a:cubicBezTo>
                        <a:pt x="10022" y="2336"/>
                        <a:pt x="10419" y="4318"/>
                        <a:pt x="10419" y="5706"/>
                      </a:cubicBezTo>
                      <a:cubicBezTo>
                        <a:pt x="10419" y="6697"/>
                        <a:pt x="9824" y="9076"/>
                        <a:pt x="9427" y="10662"/>
                      </a:cubicBezTo>
                      <a:cubicBezTo>
                        <a:pt x="9030" y="12446"/>
                        <a:pt x="8435" y="15023"/>
                        <a:pt x="8038" y="16411"/>
                      </a:cubicBezTo>
                      <a:lnTo>
                        <a:pt x="6649" y="21962"/>
                      </a:lnTo>
                      <a:cubicBezTo>
                        <a:pt x="6252" y="23548"/>
                        <a:pt x="5657" y="26323"/>
                        <a:pt x="5657" y="26521"/>
                      </a:cubicBezTo>
                      <a:cubicBezTo>
                        <a:pt x="5657" y="27909"/>
                        <a:pt x="6649" y="28702"/>
                        <a:pt x="7839" y="28702"/>
                      </a:cubicBezTo>
                      <a:cubicBezTo>
                        <a:pt x="8832" y="28702"/>
                        <a:pt x="10221" y="28306"/>
                        <a:pt x="11014" y="26720"/>
                      </a:cubicBezTo>
                      <a:cubicBezTo>
                        <a:pt x="11014" y="26323"/>
                        <a:pt x="11808" y="23349"/>
                        <a:pt x="12205" y="21764"/>
                      </a:cubicBezTo>
                      <a:cubicBezTo>
                        <a:pt x="12403" y="20772"/>
                        <a:pt x="12999" y="17997"/>
                        <a:pt x="13197" y="17402"/>
                      </a:cubicBezTo>
                      <a:cubicBezTo>
                        <a:pt x="13594" y="16014"/>
                        <a:pt x="13991" y="14627"/>
                        <a:pt x="14189" y="13239"/>
                      </a:cubicBezTo>
                      <a:cubicBezTo>
                        <a:pt x="14388" y="13041"/>
                        <a:pt x="16769" y="8283"/>
                        <a:pt x="19746" y="5706"/>
                      </a:cubicBezTo>
                      <a:cubicBezTo>
                        <a:pt x="20738" y="4715"/>
                        <a:pt x="23516" y="2336"/>
                        <a:pt x="27485" y="2336"/>
                      </a:cubicBezTo>
                      <a:cubicBezTo>
                        <a:pt x="30660" y="2336"/>
                        <a:pt x="32049" y="4120"/>
                        <a:pt x="32049" y="6895"/>
                      </a:cubicBezTo>
                      <a:cubicBezTo>
                        <a:pt x="32049" y="8283"/>
                        <a:pt x="31255" y="10860"/>
                        <a:pt x="30858" y="128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3" name="Freeform: Shape 24">
                  <a:extLst>
                    <a:ext uri="{FF2B5EF4-FFF2-40B4-BE49-F238E27FC236}">
                      <a16:creationId xmlns:a16="http://schemas.microsoft.com/office/drawing/2014/main" id="{7CDEBD56-A4E8-3247-73C7-B1E89C1760A2}"/>
                    </a:ext>
                  </a:extLst>
                </p:cNvPr>
                <p:cNvSpPr/>
                <p:nvPr/>
              </p:nvSpPr>
              <p:spPr>
                <a:xfrm flipV="1">
                  <a:off x="10091489" y="4001878"/>
                  <a:ext cx="143470" cy="12687"/>
                </a:xfrm>
                <a:custGeom>
                  <a:avLst/>
                  <a:gdLst>
                    <a:gd name="connsiteX0" fmla="*/ 96 w 143470"/>
                    <a:gd name="connsiteY0" fmla="*/ 156 h 12687"/>
                    <a:gd name="connsiteX1" fmla="*/ 143566 w 143470"/>
                    <a:gd name="connsiteY1" fmla="*/ 156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470" h="12687">
                      <a:moveTo>
                        <a:pt x="96" y="156"/>
                      </a:moveTo>
                      <a:lnTo>
                        <a:pt x="143566" y="156"/>
                      </a:lnTo>
                    </a:path>
                  </a:pathLst>
                </a:custGeom>
                <a:noFill/>
                <a:ln w="503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1" name="Freeform: Shape 25">
                  <a:extLst>
                    <a:ext uri="{FF2B5EF4-FFF2-40B4-BE49-F238E27FC236}">
                      <a16:creationId xmlns:a16="http://schemas.microsoft.com/office/drawing/2014/main" id="{F0DBAE1C-6A87-DE6F-E155-49BB2EF19218}"/>
                    </a:ext>
                  </a:extLst>
                </p:cNvPr>
                <p:cNvSpPr/>
                <p:nvPr/>
              </p:nvSpPr>
              <p:spPr>
                <a:xfrm>
                  <a:off x="10108350" y="4026053"/>
                  <a:ext cx="57546" cy="60266"/>
                </a:xfrm>
                <a:custGeom>
                  <a:avLst/>
                  <a:gdLst>
                    <a:gd name="connsiteX0" fmla="*/ 30259 w 57546"/>
                    <a:gd name="connsiteY0" fmla="*/ 7496 h 60266"/>
                    <a:gd name="connsiteX1" fmla="*/ 39586 w 57546"/>
                    <a:gd name="connsiteY1" fmla="*/ 3333 h 60266"/>
                    <a:gd name="connsiteX2" fmla="*/ 43157 w 57546"/>
                    <a:gd name="connsiteY2" fmla="*/ 1351 h 60266"/>
                    <a:gd name="connsiteX3" fmla="*/ 41570 w 57546"/>
                    <a:gd name="connsiteY3" fmla="*/ 161 h 60266"/>
                    <a:gd name="connsiteX4" fmla="*/ 35021 w 57546"/>
                    <a:gd name="connsiteY4" fmla="*/ 360 h 60266"/>
                    <a:gd name="connsiteX5" fmla="*/ 28076 w 57546"/>
                    <a:gd name="connsiteY5" fmla="*/ 558 h 60266"/>
                    <a:gd name="connsiteX6" fmla="*/ 21925 w 57546"/>
                    <a:gd name="connsiteY6" fmla="*/ 360 h 60266"/>
                    <a:gd name="connsiteX7" fmla="*/ 16170 w 57546"/>
                    <a:gd name="connsiteY7" fmla="*/ 161 h 60266"/>
                    <a:gd name="connsiteX8" fmla="*/ 14384 w 57546"/>
                    <a:gd name="connsiteY8" fmla="*/ 2144 h 60266"/>
                    <a:gd name="connsiteX9" fmla="*/ 17162 w 57546"/>
                    <a:gd name="connsiteY9" fmla="*/ 3333 h 60266"/>
                    <a:gd name="connsiteX10" fmla="*/ 20536 w 57546"/>
                    <a:gd name="connsiteY10" fmla="*/ 3532 h 60266"/>
                    <a:gd name="connsiteX11" fmla="*/ 22520 w 57546"/>
                    <a:gd name="connsiteY11" fmla="*/ 4721 h 60266"/>
                    <a:gd name="connsiteX12" fmla="*/ 22123 w 57546"/>
                    <a:gd name="connsiteY12" fmla="*/ 6704 h 60266"/>
                    <a:gd name="connsiteX13" fmla="*/ 10415 w 57546"/>
                    <a:gd name="connsiteY13" fmla="*/ 53489 h 60266"/>
                    <a:gd name="connsiteX14" fmla="*/ 2676 w 57546"/>
                    <a:gd name="connsiteY14" fmla="*/ 57256 h 60266"/>
                    <a:gd name="connsiteX15" fmla="*/ 96 w 57546"/>
                    <a:gd name="connsiteY15" fmla="*/ 59040 h 60266"/>
                    <a:gd name="connsiteX16" fmla="*/ 2676 w 57546"/>
                    <a:gd name="connsiteY16" fmla="*/ 60428 h 60266"/>
                    <a:gd name="connsiteX17" fmla="*/ 47126 w 57546"/>
                    <a:gd name="connsiteY17" fmla="*/ 60428 h 60266"/>
                    <a:gd name="connsiteX18" fmla="*/ 50103 w 57546"/>
                    <a:gd name="connsiteY18" fmla="*/ 58643 h 60266"/>
                    <a:gd name="connsiteX19" fmla="*/ 57643 w 57546"/>
                    <a:gd name="connsiteY19" fmla="*/ 38423 h 60266"/>
                    <a:gd name="connsiteX20" fmla="*/ 56056 w 57546"/>
                    <a:gd name="connsiteY20" fmla="*/ 37233 h 60266"/>
                    <a:gd name="connsiteX21" fmla="*/ 54270 w 57546"/>
                    <a:gd name="connsiteY21" fmla="*/ 39017 h 60266"/>
                    <a:gd name="connsiteX22" fmla="*/ 30854 w 57546"/>
                    <a:gd name="connsiteY22" fmla="*/ 57256 h 60266"/>
                    <a:gd name="connsiteX23" fmla="*/ 20932 w 57546"/>
                    <a:gd name="connsiteY23" fmla="*/ 57256 h 60266"/>
                    <a:gd name="connsiteX24" fmla="*/ 18154 w 57546"/>
                    <a:gd name="connsiteY24" fmla="*/ 56463 h 60266"/>
                    <a:gd name="connsiteX25" fmla="*/ 18551 w 57546"/>
                    <a:gd name="connsiteY25" fmla="*/ 54480 h 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546" h="60266">
                      <a:moveTo>
                        <a:pt x="30259" y="7496"/>
                      </a:moveTo>
                      <a:cubicBezTo>
                        <a:pt x="31053" y="4325"/>
                        <a:pt x="31450" y="3333"/>
                        <a:pt x="39586" y="3333"/>
                      </a:cubicBezTo>
                      <a:cubicBezTo>
                        <a:pt x="42165" y="3333"/>
                        <a:pt x="43157" y="3333"/>
                        <a:pt x="43157" y="1351"/>
                      </a:cubicBezTo>
                      <a:cubicBezTo>
                        <a:pt x="43157" y="1351"/>
                        <a:pt x="42959" y="161"/>
                        <a:pt x="41570" y="161"/>
                      </a:cubicBezTo>
                      <a:cubicBezTo>
                        <a:pt x="39586" y="161"/>
                        <a:pt x="37204" y="360"/>
                        <a:pt x="35021" y="360"/>
                      </a:cubicBezTo>
                      <a:cubicBezTo>
                        <a:pt x="32839" y="558"/>
                        <a:pt x="30259" y="558"/>
                        <a:pt x="28076" y="558"/>
                      </a:cubicBezTo>
                      <a:cubicBezTo>
                        <a:pt x="26092" y="558"/>
                        <a:pt x="23711" y="360"/>
                        <a:pt x="21925" y="360"/>
                      </a:cubicBezTo>
                      <a:cubicBezTo>
                        <a:pt x="20139" y="360"/>
                        <a:pt x="17956" y="161"/>
                        <a:pt x="16170" y="161"/>
                      </a:cubicBezTo>
                      <a:cubicBezTo>
                        <a:pt x="15575" y="161"/>
                        <a:pt x="14384" y="161"/>
                        <a:pt x="14384" y="2144"/>
                      </a:cubicBezTo>
                      <a:cubicBezTo>
                        <a:pt x="14384" y="3333"/>
                        <a:pt x="15376" y="3333"/>
                        <a:pt x="17162" y="3333"/>
                      </a:cubicBezTo>
                      <a:cubicBezTo>
                        <a:pt x="17162" y="3333"/>
                        <a:pt x="18948" y="3333"/>
                        <a:pt x="20536" y="3532"/>
                      </a:cubicBezTo>
                      <a:cubicBezTo>
                        <a:pt x="22321" y="3730"/>
                        <a:pt x="22520" y="3928"/>
                        <a:pt x="22520" y="4721"/>
                      </a:cubicBezTo>
                      <a:cubicBezTo>
                        <a:pt x="22520" y="4919"/>
                        <a:pt x="22520" y="5316"/>
                        <a:pt x="22123" y="6704"/>
                      </a:cubicBezTo>
                      <a:lnTo>
                        <a:pt x="10415" y="53489"/>
                      </a:lnTo>
                      <a:cubicBezTo>
                        <a:pt x="9621" y="56463"/>
                        <a:pt x="9423" y="57256"/>
                        <a:pt x="2676" y="57256"/>
                      </a:cubicBezTo>
                      <a:cubicBezTo>
                        <a:pt x="1089" y="57256"/>
                        <a:pt x="96" y="57256"/>
                        <a:pt x="96" y="59040"/>
                      </a:cubicBezTo>
                      <a:cubicBezTo>
                        <a:pt x="96" y="60428"/>
                        <a:pt x="1089" y="60428"/>
                        <a:pt x="2676" y="60428"/>
                      </a:cubicBezTo>
                      <a:lnTo>
                        <a:pt x="47126" y="60428"/>
                      </a:lnTo>
                      <a:cubicBezTo>
                        <a:pt x="49309" y="60428"/>
                        <a:pt x="49309" y="60428"/>
                        <a:pt x="50103" y="58643"/>
                      </a:cubicBezTo>
                      <a:cubicBezTo>
                        <a:pt x="50896" y="56264"/>
                        <a:pt x="57643" y="39215"/>
                        <a:pt x="57643" y="38423"/>
                      </a:cubicBezTo>
                      <a:cubicBezTo>
                        <a:pt x="57643" y="38224"/>
                        <a:pt x="57445" y="37233"/>
                        <a:pt x="56056" y="37233"/>
                      </a:cubicBezTo>
                      <a:cubicBezTo>
                        <a:pt x="55064" y="37233"/>
                        <a:pt x="54865" y="37630"/>
                        <a:pt x="54270" y="39017"/>
                      </a:cubicBezTo>
                      <a:cubicBezTo>
                        <a:pt x="50896" y="47542"/>
                        <a:pt x="47126" y="57256"/>
                        <a:pt x="30854" y="57256"/>
                      </a:cubicBezTo>
                      <a:lnTo>
                        <a:pt x="20932" y="57256"/>
                      </a:lnTo>
                      <a:cubicBezTo>
                        <a:pt x="18154" y="57256"/>
                        <a:pt x="18154" y="57256"/>
                        <a:pt x="18154" y="56463"/>
                      </a:cubicBezTo>
                      <a:cubicBezTo>
                        <a:pt x="18154" y="56264"/>
                        <a:pt x="18154" y="55868"/>
                        <a:pt x="18551" y="5448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2" name="Freeform: Shape 26">
                  <a:extLst>
                    <a:ext uri="{FF2B5EF4-FFF2-40B4-BE49-F238E27FC236}">
                      <a16:creationId xmlns:a16="http://schemas.microsoft.com/office/drawing/2014/main" id="{92C6570C-A1BB-5206-10CE-DB57F1064666}"/>
                    </a:ext>
                  </a:extLst>
                </p:cNvPr>
                <p:cNvSpPr/>
                <p:nvPr/>
              </p:nvSpPr>
              <p:spPr>
                <a:xfrm>
                  <a:off x="10177884" y="4055966"/>
                  <a:ext cx="36710" cy="44306"/>
                </a:xfrm>
                <a:custGeom>
                  <a:avLst/>
                  <a:gdLst>
                    <a:gd name="connsiteX0" fmla="*/ 35424 w 36710"/>
                    <a:gd name="connsiteY0" fmla="*/ 2441 h 44306"/>
                    <a:gd name="connsiteX1" fmla="*/ 35622 w 36710"/>
                    <a:gd name="connsiteY1" fmla="*/ 1252 h 44306"/>
                    <a:gd name="connsiteX2" fmla="*/ 33638 w 36710"/>
                    <a:gd name="connsiteY2" fmla="*/ 261 h 44306"/>
                    <a:gd name="connsiteX3" fmla="*/ 25899 w 36710"/>
                    <a:gd name="connsiteY3" fmla="*/ 657 h 44306"/>
                    <a:gd name="connsiteX4" fmla="*/ 24311 w 36710"/>
                    <a:gd name="connsiteY4" fmla="*/ 1054 h 44306"/>
                    <a:gd name="connsiteX5" fmla="*/ 23914 w 36710"/>
                    <a:gd name="connsiteY5" fmla="*/ 2640 h 44306"/>
                    <a:gd name="connsiteX6" fmla="*/ 25700 w 36710"/>
                    <a:gd name="connsiteY6" fmla="*/ 3631 h 44306"/>
                    <a:gd name="connsiteX7" fmla="*/ 27883 w 36710"/>
                    <a:gd name="connsiteY7" fmla="*/ 3829 h 44306"/>
                    <a:gd name="connsiteX8" fmla="*/ 29272 w 36710"/>
                    <a:gd name="connsiteY8" fmla="*/ 4622 h 44306"/>
                    <a:gd name="connsiteX9" fmla="*/ 28478 w 36710"/>
                    <a:gd name="connsiteY9" fmla="*/ 7992 h 44306"/>
                    <a:gd name="connsiteX10" fmla="*/ 25502 w 36710"/>
                    <a:gd name="connsiteY10" fmla="*/ 19887 h 44306"/>
                    <a:gd name="connsiteX11" fmla="*/ 17961 w 36710"/>
                    <a:gd name="connsiteY11" fmla="*/ 15922 h 44306"/>
                    <a:gd name="connsiteX12" fmla="*/ 102 w 36710"/>
                    <a:gd name="connsiteY12" fmla="*/ 33566 h 44306"/>
                    <a:gd name="connsiteX13" fmla="*/ 11214 w 36710"/>
                    <a:gd name="connsiteY13" fmla="*/ 44469 h 44306"/>
                    <a:gd name="connsiteX14" fmla="*/ 21136 w 36710"/>
                    <a:gd name="connsiteY14" fmla="*/ 40108 h 44306"/>
                    <a:gd name="connsiteX15" fmla="*/ 28677 w 36710"/>
                    <a:gd name="connsiteY15" fmla="*/ 44469 h 44306"/>
                    <a:gd name="connsiteX16" fmla="*/ 34233 w 36710"/>
                    <a:gd name="connsiteY16" fmla="*/ 41099 h 44306"/>
                    <a:gd name="connsiteX17" fmla="*/ 36813 w 36710"/>
                    <a:gd name="connsiteY17" fmla="*/ 34755 h 44306"/>
                    <a:gd name="connsiteX18" fmla="*/ 35424 w 36710"/>
                    <a:gd name="connsiteY18" fmla="*/ 33962 h 44306"/>
                    <a:gd name="connsiteX19" fmla="*/ 33836 w 36710"/>
                    <a:gd name="connsiteY19" fmla="*/ 35350 h 44306"/>
                    <a:gd name="connsiteX20" fmla="*/ 28875 w 36710"/>
                    <a:gd name="connsiteY20" fmla="*/ 42487 h 44306"/>
                    <a:gd name="connsiteX21" fmla="*/ 26296 w 36710"/>
                    <a:gd name="connsiteY21" fmla="*/ 39117 h 44306"/>
                    <a:gd name="connsiteX22" fmla="*/ 26693 w 36710"/>
                    <a:gd name="connsiteY22" fmla="*/ 37134 h 44306"/>
                    <a:gd name="connsiteX23" fmla="*/ 21533 w 36710"/>
                    <a:gd name="connsiteY23" fmla="*/ 35548 h 44306"/>
                    <a:gd name="connsiteX24" fmla="*/ 20144 w 36710"/>
                    <a:gd name="connsiteY24" fmla="*/ 37729 h 44306"/>
                    <a:gd name="connsiteX25" fmla="*/ 11413 w 36710"/>
                    <a:gd name="connsiteY25" fmla="*/ 42487 h 44306"/>
                    <a:gd name="connsiteX26" fmla="*/ 5857 w 36710"/>
                    <a:gd name="connsiteY26" fmla="*/ 35945 h 44306"/>
                    <a:gd name="connsiteX27" fmla="*/ 9627 w 36710"/>
                    <a:gd name="connsiteY27" fmla="*/ 23257 h 44306"/>
                    <a:gd name="connsiteX28" fmla="*/ 17961 w 36710"/>
                    <a:gd name="connsiteY28" fmla="*/ 18103 h 44306"/>
                    <a:gd name="connsiteX29" fmla="*/ 24510 w 36710"/>
                    <a:gd name="connsiteY29" fmla="*/ 23654 h 44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710" h="44306">
                      <a:moveTo>
                        <a:pt x="35424" y="2441"/>
                      </a:moveTo>
                      <a:cubicBezTo>
                        <a:pt x="35622" y="1649"/>
                        <a:pt x="35622" y="1450"/>
                        <a:pt x="35622" y="1252"/>
                      </a:cubicBezTo>
                      <a:cubicBezTo>
                        <a:pt x="35622" y="63"/>
                        <a:pt x="34630" y="63"/>
                        <a:pt x="33638" y="261"/>
                      </a:cubicBezTo>
                      <a:lnTo>
                        <a:pt x="25899" y="657"/>
                      </a:lnTo>
                      <a:cubicBezTo>
                        <a:pt x="24708" y="856"/>
                        <a:pt x="24708" y="856"/>
                        <a:pt x="24311" y="1054"/>
                      </a:cubicBezTo>
                      <a:cubicBezTo>
                        <a:pt x="24113" y="1450"/>
                        <a:pt x="23914" y="2243"/>
                        <a:pt x="23914" y="2640"/>
                      </a:cubicBezTo>
                      <a:cubicBezTo>
                        <a:pt x="23914" y="3631"/>
                        <a:pt x="24907" y="3631"/>
                        <a:pt x="25700" y="3631"/>
                      </a:cubicBezTo>
                      <a:cubicBezTo>
                        <a:pt x="25899" y="3631"/>
                        <a:pt x="27089" y="3631"/>
                        <a:pt x="27883" y="3829"/>
                      </a:cubicBezTo>
                      <a:cubicBezTo>
                        <a:pt x="29074" y="3829"/>
                        <a:pt x="29272" y="4027"/>
                        <a:pt x="29272" y="4622"/>
                      </a:cubicBezTo>
                      <a:cubicBezTo>
                        <a:pt x="29272" y="4820"/>
                        <a:pt x="28677" y="6803"/>
                        <a:pt x="28478" y="7992"/>
                      </a:cubicBezTo>
                      <a:lnTo>
                        <a:pt x="25502" y="19887"/>
                      </a:lnTo>
                      <a:cubicBezTo>
                        <a:pt x="24311" y="18103"/>
                        <a:pt x="21930" y="15922"/>
                        <a:pt x="17961" y="15922"/>
                      </a:cubicBezTo>
                      <a:cubicBezTo>
                        <a:pt x="9032" y="15922"/>
                        <a:pt x="102" y="24645"/>
                        <a:pt x="102" y="33566"/>
                      </a:cubicBezTo>
                      <a:cubicBezTo>
                        <a:pt x="102" y="40108"/>
                        <a:pt x="4864" y="44469"/>
                        <a:pt x="11214" y="44469"/>
                      </a:cubicBezTo>
                      <a:cubicBezTo>
                        <a:pt x="16374" y="44469"/>
                        <a:pt x="20343" y="40901"/>
                        <a:pt x="21136" y="40108"/>
                      </a:cubicBezTo>
                      <a:cubicBezTo>
                        <a:pt x="22327" y="43280"/>
                        <a:pt x="25700" y="44469"/>
                        <a:pt x="28677" y="44469"/>
                      </a:cubicBezTo>
                      <a:cubicBezTo>
                        <a:pt x="31257" y="44469"/>
                        <a:pt x="32844" y="43081"/>
                        <a:pt x="34233" y="41099"/>
                      </a:cubicBezTo>
                      <a:cubicBezTo>
                        <a:pt x="35821" y="38522"/>
                        <a:pt x="36813" y="35152"/>
                        <a:pt x="36813" y="34755"/>
                      </a:cubicBezTo>
                      <a:cubicBezTo>
                        <a:pt x="36813" y="33962"/>
                        <a:pt x="35622" y="33962"/>
                        <a:pt x="35424" y="33962"/>
                      </a:cubicBezTo>
                      <a:cubicBezTo>
                        <a:pt x="34233" y="33962"/>
                        <a:pt x="34233" y="34359"/>
                        <a:pt x="33836" y="35350"/>
                      </a:cubicBezTo>
                      <a:cubicBezTo>
                        <a:pt x="32646" y="39910"/>
                        <a:pt x="31058" y="42487"/>
                        <a:pt x="28875" y="42487"/>
                      </a:cubicBezTo>
                      <a:cubicBezTo>
                        <a:pt x="27089" y="42487"/>
                        <a:pt x="26296" y="41099"/>
                        <a:pt x="26296" y="39117"/>
                      </a:cubicBezTo>
                      <a:cubicBezTo>
                        <a:pt x="26296" y="38324"/>
                        <a:pt x="26494" y="37729"/>
                        <a:pt x="26693" y="37134"/>
                      </a:cubicBezTo>
                      <a:close/>
                      <a:moveTo>
                        <a:pt x="21533" y="35548"/>
                      </a:moveTo>
                      <a:cubicBezTo>
                        <a:pt x="21335" y="36341"/>
                        <a:pt x="21335" y="36539"/>
                        <a:pt x="20144" y="37729"/>
                      </a:cubicBezTo>
                      <a:cubicBezTo>
                        <a:pt x="17763" y="40504"/>
                        <a:pt x="14588" y="42487"/>
                        <a:pt x="11413" y="42487"/>
                      </a:cubicBezTo>
                      <a:cubicBezTo>
                        <a:pt x="9230" y="42487"/>
                        <a:pt x="5857" y="41297"/>
                        <a:pt x="5857" y="35945"/>
                      </a:cubicBezTo>
                      <a:cubicBezTo>
                        <a:pt x="5857" y="33169"/>
                        <a:pt x="7444" y="26429"/>
                        <a:pt x="9627" y="23257"/>
                      </a:cubicBezTo>
                      <a:cubicBezTo>
                        <a:pt x="12008" y="19689"/>
                        <a:pt x="15183" y="18103"/>
                        <a:pt x="17961" y="18103"/>
                      </a:cubicBezTo>
                      <a:cubicBezTo>
                        <a:pt x="20739" y="18103"/>
                        <a:pt x="23518" y="19887"/>
                        <a:pt x="24510" y="2365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5" name="Freeform: Shape 27">
                  <a:extLst>
                    <a:ext uri="{FF2B5EF4-FFF2-40B4-BE49-F238E27FC236}">
                      <a16:creationId xmlns:a16="http://schemas.microsoft.com/office/drawing/2014/main" id="{0FB4DCE4-89E8-FDC1-765D-99C949CB13E3}"/>
                    </a:ext>
                  </a:extLst>
                </p:cNvPr>
                <p:cNvSpPr/>
                <p:nvPr/>
              </p:nvSpPr>
              <p:spPr>
                <a:xfrm flipV="1">
                  <a:off x="9916169" y="3092196"/>
                  <a:ext cx="1584473" cy="1533018"/>
                </a:xfrm>
                <a:custGeom>
                  <a:avLst/>
                  <a:gdLst>
                    <a:gd name="connsiteX0" fmla="*/ 1584524 w 1584473"/>
                    <a:gd name="connsiteY0" fmla="*/ 766562 h 1533018"/>
                    <a:gd name="connsiteX1" fmla="*/ 792312 w 1584473"/>
                    <a:gd name="connsiteY1" fmla="*/ 1533071 h 1533018"/>
                    <a:gd name="connsiteX2" fmla="*/ 50 w 1584473"/>
                    <a:gd name="connsiteY2" fmla="*/ 766562 h 1533018"/>
                    <a:gd name="connsiteX3" fmla="*/ 792312 w 1584473"/>
                    <a:gd name="connsiteY3" fmla="*/ 53 h 1533018"/>
                    <a:gd name="connsiteX4" fmla="*/ 1584524 w 1584473"/>
                    <a:gd name="connsiteY4" fmla="*/ 766562 h 1533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473" h="1533018">
                      <a:moveTo>
                        <a:pt x="1584524" y="766562"/>
                      </a:moveTo>
                      <a:cubicBezTo>
                        <a:pt x="1584524" y="1189911"/>
                        <a:pt x="1229817" y="1533071"/>
                        <a:pt x="792312" y="1533071"/>
                      </a:cubicBezTo>
                      <a:cubicBezTo>
                        <a:pt x="354757" y="1533071"/>
                        <a:pt x="50" y="1189911"/>
                        <a:pt x="50" y="766562"/>
                      </a:cubicBezTo>
                      <a:cubicBezTo>
                        <a:pt x="50" y="343262"/>
                        <a:pt x="354757" y="53"/>
                        <a:pt x="792312" y="53"/>
                      </a:cubicBezTo>
                      <a:cubicBezTo>
                        <a:pt x="1229817" y="53"/>
                        <a:pt x="1584524" y="343262"/>
                        <a:pt x="1584524" y="766562"/>
                      </a:cubicBezTo>
                      <a:close/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6" name="Freeform: Shape 28">
                  <a:extLst>
                    <a:ext uri="{FF2B5EF4-FFF2-40B4-BE49-F238E27FC236}">
                      <a16:creationId xmlns:a16="http://schemas.microsoft.com/office/drawing/2014/main" id="{3AA51BAD-6A47-E5AA-A6F2-8773B90F5151}"/>
                    </a:ext>
                  </a:extLst>
                </p:cNvPr>
                <p:cNvSpPr/>
                <p:nvPr/>
              </p:nvSpPr>
              <p:spPr>
                <a:xfrm flipV="1">
                  <a:off x="9945885" y="3627503"/>
                  <a:ext cx="168324" cy="230755"/>
                </a:xfrm>
                <a:custGeom>
                  <a:avLst/>
                  <a:gdLst>
                    <a:gd name="connsiteX0" fmla="*/ 50 w 168324"/>
                    <a:gd name="connsiteY0" fmla="*/ 230790 h 230755"/>
                    <a:gd name="connsiteX1" fmla="*/ 7045 w 168324"/>
                    <a:gd name="connsiteY1" fmla="*/ 225338 h 230755"/>
                    <a:gd name="connsiteX2" fmla="*/ 14090 w 168324"/>
                    <a:gd name="connsiteY2" fmla="*/ 219787 h 230755"/>
                    <a:gd name="connsiteX3" fmla="*/ 21085 w 168324"/>
                    <a:gd name="connsiteY3" fmla="*/ 214187 h 230755"/>
                    <a:gd name="connsiteX4" fmla="*/ 28080 w 168324"/>
                    <a:gd name="connsiteY4" fmla="*/ 208438 h 230755"/>
                    <a:gd name="connsiteX5" fmla="*/ 35124 w 168324"/>
                    <a:gd name="connsiteY5" fmla="*/ 202639 h 230755"/>
                    <a:gd name="connsiteX6" fmla="*/ 42119 w 168324"/>
                    <a:gd name="connsiteY6" fmla="*/ 196692 h 230755"/>
                    <a:gd name="connsiteX7" fmla="*/ 49164 w 168324"/>
                    <a:gd name="connsiteY7" fmla="*/ 190596 h 230755"/>
                    <a:gd name="connsiteX8" fmla="*/ 56159 w 168324"/>
                    <a:gd name="connsiteY8" fmla="*/ 184401 h 230755"/>
                    <a:gd name="connsiteX9" fmla="*/ 63154 w 168324"/>
                    <a:gd name="connsiteY9" fmla="*/ 178057 h 230755"/>
                    <a:gd name="connsiteX10" fmla="*/ 70198 w 168324"/>
                    <a:gd name="connsiteY10" fmla="*/ 171565 h 230755"/>
                    <a:gd name="connsiteX11" fmla="*/ 77193 w 168324"/>
                    <a:gd name="connsiteY11" fmla="*/ 164824 h 230755"/>
                    <a:gd name="connsiteX12" fmla="*/ 84238 w 168324"/>
                    <a:gd name="connsiteY12" fmla="*/ 157935 h 230755"/>
                    <a:gd name="connsiteX13" fmla="*/ 91232 w 168324"/>
                    <a:gd name="connsiteY13" fmla="*/ 150749 h 230755"/>
                    <a:gd name="connsiteX14" fmla="*/ 98227 w 168324"/>
                    <a:gd name="connsiteY14" fmla="*/ 143315 h 230755"/>
                    <a:gd name="connsiteX15" fmla="*/ 105272 w 168324"/>
                    <a:gd name="connsiteY15" fmla="*/ 135583 h 230755"/>
                    <a:gd name="connsiteX16" fmla="*/ 112267 w 168324"/>
                    <a:gd name="connsiteY16" fmla="*/ 127455 h 230755"/>
                    <a:gd name="connsiteX17" fmla="*/ 119311 w 168324"/>
                    <a:gd name="connsiteY17" fmla="*/ 118832 h 230755"/>
                    <a:gd name="connsiteX18" fmla="*/ 126306 w 168324"/>
                    <a:gd name="connsiteY18" fmla="*/ 109663 h 230755"/>
                    <a:gd name="connsiteX19" fmla="*/ 133301 w 168324"/>
                    <a:gd name="connsiteY19" fmla="*/ 99800 h 230755"/>
                    <a:gd name="connsiteX20" fmla="*/ 140346 w 168324"/>
                    <a:gd name="connsiteY20" fmla="*/ 88947 h 230755"/>
                    <a:gd name="connsiteX21" fmla="*/ 147341 w 168324"/>
                    <a:gd name="connsiteY21" fmla="*/ 76755 h 230755"/>
                    <a:gd name="connsiteX22" fmla="*/ 154385 w 168324"/>
                    <a:gd name="connsiteY22" fmla="*/ 62431 h 230755"/>
                    <a:gd name="connsiteX23" fmla="*/ 161380 w 168324"/>
                    <a:gd name="connsiteY23" fmla="*/ 43896 h 230755"/>
                    <a:gd name="connsiteX24" fmla="*/ 168375 w 168324"/>
                    <a:gd name="connsiteY24" fmla="*/ 34 h 230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8324" h="230755">
                      <a:moveTo>
                        <a:pt x="50" y="230790"/>
                      </a:moveTo>
                      <a:lnTo>
                        <a:pt x="7045" y="225338"/>
                      </a:lnTo>
                      <a:lnTo>
                        <a:pt x="14090" y="219787"/>
                      </a:lnTo>
                      <a:lnTo>
                        <a:pt x="21085" y="214187"/>
                      </a:lnTo>
                      <a:lnTo>
                        <a:pt x="28080" y="208438"/>
                      </a:lnTo>
                      <a:lnTo>
                        <a:pt x="35124" y="202639"/>
                      </a:lnTo>
                      <a:lnTo>
                        <a:pt x="42119" y="196692"/>
                      </a:lnTo>
                      <a:lnTo>
                        <a:pt x="49164" y="190596"/>
                      </a:lnTo>
                      <a:lnTo>
                        <a:pt x="56159" y="184401"/>
                      </a:lnTo>
                      <a:lnTo>
                        <a:pt x="63154" y="178057"/>
                      </a:lnTo>
                      <a:lnTo>
                        <a:pt x="70198" y="171565"/>
                      </a:lnTo>
                      <a:lnTo>
                        <a:pt x="77193" y="164824"/>
                      </a:lnTo>
                      <a:lnTo>
                        <a:pt x="84238" y="157935"/>
                      </a:lnTo>
                      <a:lnTo>
                        <a:pt x="91232" y="150749"/>
                      </a:lnTo>
                      <a:lnTo>
                        <a:pt x="98227" y="143315"/>
                      </a:lnTo>
                      <a:lnTo>
                        <a:pt x="105272" y="135583"/>
                      </a:lnTo>
                      <a:lnTo>
                        <a:pt x="112267" y="127455"/>
                      </a:lnTo>
                      <a:lnTo>
                        <a:pt x="119311" y="118832"/>
                      </a:lnTo>
                      <a:lnTo>
                        <a:pt x="126306" y="109663"/>
                      </a:lnTo>
                      <a:lnTo>
                        <a:pt x="133301" y="99800"/>
                      </a:lnTo>
                      <a:lnTo>
                        <a:pt x="140346" y="88947"/>
                      </a:lnTo>
                      <a:lnTo>
                        <a:pt x="147341" y="76755"/>
                      </a:lnTo>
                      <a:lnTo>
                        <a:pt x="154385" y="62431"/>
                      </a:lnTo>
                      <a:lnTo>
                        <a:pt x="161380" y="43896"/>
                      </a:lnTo>
                      <a:lnTo>
                        <a:pt x="168375" y="34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7" name="Freeform: Shape 29">
                  <a:extLst>
                    <a:ext uri="{FF2B5EF4-FFF2-40B4-BE49-F238E27FC236}">
                      <a16:creationId xmlns:a16="http://schemas.microsoft.com/office/drawing/2014/main" id="{1A37C8D3-8B50-D00B-9B35-4B1E72B01C66}"/>
                    </a:ext>
                  </a:extLst>
                </p:cNvPr>
                <p:cNvSpPr/>
                <p:nvPr/>
              </p:nvSpPr>
              <p:spPr>
                <a:xfrm>
                  <a:off x="9551738" y="3673027"/>
                  <a:ext cx="33337" cy="84650"/>
                </a:xfrm>
                <a:custGeom>
                  <a:avLst/>
                  <a:gdLst>
                    <a:gd name="connsiteX0" fmla="*/ 32200 w 33337"/>
                    <a:gd name="connsiteY0" fmla="*/ 4695 h 84650"/>
                    <a:gd name="connsiteX1" fmla="*/ 27636 w 33337"/>
                    <a:gd name="connsiteY1" fmla="*/ 135 h 84650"/>
                    <a:gd name="connsiteX2" fmla="*/ 20889 w 33337"/>
                    <a:gd name="connsiteY2" fmla="*/ 6876 h 84650"/>
                    <a:gd name="connsiteX3" fmla="*/ 25651 w 33337"/>
                    <a:gd name="connsiteY3" fmla="*/ 11435 h 84650"/>
                    <a:gd name="connsiteX4" fmla="*/ 32200 w 33337"/>
                    <a:gd name="connsiteY4" fmla="*/ 4695 h 84650"/>
                    <a:gd name="connsiteX5" fmla="*/ 22675 w 33337"/>
                    <a:gd name="connsiteY5" fmla="*/ 52075 h 84650"/>
                    <a:gd name="connsiteX6" fmla="*/ 25453 w 33337"/>
                    <a:gd name="connsiteY6" fmla="*/ 44740 h 84650"/>
                    <a:gd name="connsiteX7" fmla="*/ 27040 w 33337"/>
                    <a:gd name="connsiteY7" fmla="*/ 38000 h 84650"/>
                    <a:gd name="connsiteX8" fmla="*/ 16722 w 33337"/>
                    <a:gd name="connsiteY8" fmla="*/ 27691 h 84650"/>
                    <a:gd name="connsiteX9" fmla="*/ 53 w 33337"/>
                    <a:gd name="connsiteY9" fmla="*/ 47119 h 84650"/>
                    <a:gd name="connsiteX10" fmla="*/ 1640 w 33337"/>
                    <a:gd name="connsiteY10" fmla="*/ 48309 h 84650"/>
                    <a:gd name="connsiteX11" fmla="*/ 3625 w 33337"/>
                    <a:gd name="connsiteY11" fmla="*/ 46128 h 84650"/>
                    <a:gd name="connsiteX12" fmla="*/ 16325 w 33337"/>
                    <a:gd name="connsiteY12" fmla="*/ 30467 h 84650"/>
                    <a:gd name="connsiteX13" fmla="*/ 19500 w 33337"/>
                    <a:gd name="connsiteY13" fmla="*/ 34630 h 84650"/>
                    <a:gd name="connsiteX14" fmla="*/ 18111 w 33337"/>
                    <a:gd name="connsiteY14" fmla="*/ 41172 h 84650"/>
                    <a:gd name="connsiteX15" fmla="*/ 9379 w 33337"/>
                    <a:gd name="connsiteY15" fmla="*/ 64366 h 84650"/>
                    <a:gd name="connsiteX16" fmla="*/ 6601 w 33337"/>
                    <a:gd name="connsiteY16" fmla="*/ 74477 h 84650"/>
                    <a:gd name="connsiteX17" fmla="*/ 16920 w 33337"/>
                    <a:gd name="connsiteY17" fmla="*/ 84786 h 84650"/>
                    <a:gd name="connsiteX18" fmla="*/ 33390 w 33337"/>
                    <a:gd name="connsiteY18" fmla="*/ 65358 h 84650"/>
                    <a:gd name="connsiteX19" fmla="*/ 31803 w 33337"/>
                    <a:gd name="connsiteY19" fmla="*/ 64168 h 84650"/>
                    <a:gd name="connsiteX20" fmla="*/ 30017 w 33337"/>
                    <a:gd name="connsiteY20" fmla="*/ 66349 h 84650"/>
                    <a:gd name="connsiteX21" fmla="*/ 17118 w 33337"/>
                    <a:gd name="connsiteY21" fmla="*/ 82010 h 84650"/>
                    <a:gd name="connsiteX22" fmla="*/ 14142 w 33337"/>
                    <a:gd name="connsiteY22" fmla="*/ 77847 h 84650"/>
                    <a:gd name="connsiteX23" fmla="*/ 17714 w 33337"/>
                    <a:gd name="connsiteY23" fmla="*/ 65358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00" y="4695"/>
                      </a:moveTo>
                      <a:cubicBezTo>
                        <a:pt x="32200" y="2118"/>
                        <a:pt x="30414" y="135"/>
                        <a:pt x="27636" y="135"/>
                      </a:cubicBezTo>
                      <a:cubicBezTo>
                        <a:pt x="24262" y="135"/>
                        <a:pt x="20889" y="3506"/>
                        <a:pt x="20889" y="6876"/>
                      </a:cubicBezTo>
                      <a:cubicBezTo>
                        <a:pt x="20889" y="9255"/>
                        <a:pt x="22476" y="11435"/>
                        <a:pt x="25651" y="11435"/>
                      </a:cubicBezTo>
                      <a:cubicBezTo>
                        <a:pt x="28429" y="11435"/>
                        <a:pt x="32200" y="8462"/>
                        <a:pt x="32200" y="4695"/>
                      </a:cubicBezTo>
                      <a:close/>
                      <a:moveTo>
                        <a:pt x="22675" y="52075"/>
                      </a:moveTo>
                      <a:cubicBezTo>
                        <a:pt x="24262" y="48309"/>
                        <a:pt x="24262" y="48110"/>
                        <a:pt x="25453" y="44740"/>
                      </a:cubicBezTo>
                      <a:cubicBezTo>
                        <a:pt x="26445" y="42163"/>
                        <a:pt x="27040" y="40379"/>
                        <a:pt x="27040" y="38000"/>
                      </a:cubicBezTo>
                      <a:cubicBezTo>
                        <a:pt x="27040" y="32449"/>
                        <a:pt x="23072" y="27691"/>
                        <a:pt x="16722" y="27691"/>
                      </a:cubicBezTo>
                      <a:cubicBezTo>
                        <a:pt x="5014" y="27691"/>
                        <a:pt x="53" y="45930"/>
                        <a:pt x="53" y="47119"/>
                      </a:cubicBezTo>
                      <a:cubicBezTo>
                        <a:pt x="53" y="48309"/>
                        <a:pt x="1442" y="48309"/>
                        <a:pt x="1640" y="48309"/>
                      </a:cubicBezTo>
                      <a:cubicBezTo>
                        <a:pt x="2831" y="48309"/>
                        <a:pt x="3029" y="48110"/>
                        <a:pt x="3625" y="46128"/>
                      </a:cubicBezTo>
                      <a:cubicBezTo>
                        <a:pt x="6998" y="34233"/>
                        <a:pt x="12158" y="30467"/>
                        <a:pt x="16325" y="30467"/>
                      </a:cubicBezTo>
                      <a:cubicBezTo>
                        <a:pt x="17317" y="30467"/>
                        <a:pt x="19500" y="30467"/>
                        <a:pt x="19500" y="34630"/>
                      </a:cubicBezTo>
                      <a:cubicBezTo>
                        <a:pt x="19500" y="37207"/>
                        <a:pt x="18706" y="39784"/>
                        <a:pt x="18111" y="41172"/>
                      </a:cubicBezTo>
                      <a:cubicBezTo>
                        <a:pt x="17118" y="44344"/>
                        <a:pt x="11562" y="59014"/>
                        <a:pt x="9379" y="64366"/>
                      </a:cubicBezTo>
                      <a:cubicBezTo>
                        <a:pt x="8189" y="67737"/>
                        <a:pt x="6601" y="71900"/>
                        <a:pt x="6601" y="74477"/>
                      </a:cubicBezTo>
                      <a:cubicBezTo>
                        <a:pt x="6601" y="80424"/>
                        <a:pt x="10768" y="84786"/>
                        <a:pt x="16920" y="84786"/>
                      </a:cubicBezTo>
                      <a:cubicBezTo>
                        <a:pt x="28826" y="84786"/>
                        <a:pt x="33390" y="66547"/>
                        <a:pt x="33390" y="65358"/>
                      </a:cubicBezTo>
                      <a:cubicBezTo>
                        <a:pt x="33390" y="64168"/>
                        <a:pt x="32200" y="64168"/>
                        <a:pt x="31803" y="64168"/>
                      </a:cubicBezTo>
                      <a:cubicBezTo>
                        <a:pt x="30612" y="64168"/>
                        <a:pt x="30612" y="64565"/>
                        <a:pt x="30017" y="66349"/>
                      </a:cubicBezTo>
                      <a:cubicBezTo>
                        <a:pt x="27636" y="74279"/>
                        <a:pt x="23667" y="82010"/>
                        <a:pt x="17118" y="82010"/>
                      </a:cubicBezTo>
                      <a:cubicBezTo>
                        <a:pt x="14936" y="82010"/>
                        <a:pt x="14142" y="80821"/>
                        <a:pt x="14142" y="77847"/>
                      </a:cubicBezTo>
                      <a:cubicBezTo>
                        <a:pt x="14142" y="74675"/>
                        <a:pt x="14936" y="72891"/>
                        <a:pt x="17714" y="6535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8" name="Freeform: Shape 30">
                  <a:extLst>
                    <a:ext uri="{FF2B5EF4-FFF2-40B4-BE49-F238E27FC236}">
                      <a16:creationId xmlns:a16="http://schemas.microsoft.com/office/drawing/2014/main" id="{309CC767-088D-93FE-0436-F22C9A007444}"/>
                    </a:ext>
                  </a:extLst>
                </p:cNvPr>
                <p:cNvSpPr/>
                <p:nvPr/>
              </p:nvSpPr>
              <p:spPr>
                <a:xfrm>
                  <a:off x="9596954" y="3713914"/>
                  <a:ext cx="45442" cy="62050"/>
                </a:xfrm>
                <a:custGeom>
                  <a:avLst/>
                  <a:gdLst>
                    <a:gd name="connsiteX0" fmla="*/ 45102 w 45442"/>
                    <a:gd name="connsiteY0" fmla="*/ 2912 h 62050"/>
                    <a:gd name="connsiteX1" fmla="*/ 45498 w 45442"/>
                    <a:gd name="connsiteY1" fmla="*/ 1326 h 62050"/>
                    <a:gd name="connsiteX2" fmla="*/ 44109 w 45442"/>
                    <a:gd name="connsiteY2" fmla="*/ 137 h 62050"/>
                    <a:gd name="connsiteX3" fmla="*/ 32798 w 45442"/>
                    <a:gd name="connsiteY3" fmla="*/ 1128 h 62050"/>
                    <a:gd name="connsiteX4" fmla="*/ 30814 w 45442"/>
                    <a:gd name="connsiteY4" fmla="*/ 3111 h 62050"/>
                    <a:gd name="connsiteX5" fmla="*/ 33195 w 45442"/>
                    <a:gd name="connsiteY5" fmla="*/ 4300 h 62050"/>
                    <a:gd name="connsiteX6" fmla="*/ 37362 w 45442"/>
                    <a:gd name="connsiteY6" fmla="*/ 5688 h 62050"/>
                    <a:gd name="connsiteX7" fmla="*/ 36966 w 45442"/>
                    <a:gd name="connsiteY7" fmla="*/ 7670 h 62050"/>
                    <a:gd name="connsiteX8" fmla="*/ 32005 w 45442"/>
                    <a:gd name="connsiteY8" fmla="*/ 27693 h 62050"/>
                    <a:gd name="connsiteX9" fmla="*/ 22877 w 45442"/>
                    <a:gd name="connsiteY9" fmla="*/ 22538 h 62050"/>
                    <a:gd name="connsiteX10" fmla="*/ 56 w 45442"/>
                    <a:gd name="connsiteY10" fmla="*/ 47715 h 62050"/>
                    <a:gd name="connsiteX11" fmla="*/ 13352 w 45442"/>
                    <a:gd name="connsiteY11" fmla="*/ 62187 h 62050"/>
                    <a:gd name="connsiteX12" fmla="*/ 26052 w 45442"/>
                    <a:gd name="connsiteY12" fmla="*/ 56042 h 62050"/>
                    <a:gd name="connsiteX13" fmla="*/ 34981 w 45442"/>
                    <a:gd name="connsiteY13" fmla="*/ 62187 h 62050"/>
                    <a:gd name="connsiteX14" fmla="*/ 42125 w 45442"/>
                    <a:gd name="connsiteY14" fmla="*/ 57628 h 62050"/>
                    <a:gd name="connsiteX15" fmla="*/ 45102 w 45442"/>
                    <a:gd name="connsiteY15" fmla="*/ 48707 h 62050"/>
                    <a:gd name="connsiteX16" fmla="*/ 43712 w 45442"/>
                    <a:gd name="connsiteY16" fmla="*/ 47715 h 62050"/>
                    <a:gd name="connsiteX17" fmla="*/ 41728 w 45442"/>
                    <a:gd name="connsiteY17" fmla="*/ 50293 h 62050"/>
                    <a:gd name="connsiteX18" fmla="*/ 35378 w 45442"/>
                    <a:gd name="connsiteY18" fmla="*/ 59808 h 62050"/>
                    <a:gd name="connsiteX19" fmla="*/ 32402 w 45442"/>
                    <a:gd name="connsiteY19" fmla="*/ 55447 h 62050"/>
                    <a:gd name="connsiteX20" fmla="*/ 32798 w 45442"/>
                    <a:gd name="connsiteY20" fmla="*/ 51879 h 62050"/>
                    <a:gd name="connsiteX21" fmla="*/ 26250 w 45442"/>
                    <a:gd name="connsiteY21" fmla="*/ 50293 h 62050"/>
                    <a:gd name="connsiteX22" fmla="*/ 21884 w 45442"/>
                    <a:gd name="connsiteY22" fmla="*/ 56240 h 62050"/>
                    <a:gd name="connsiteX23" fmla="*/ 13748 w 45442"/>
                    <a:gd name="connsiteY23" fmla="*/ 59808 h 62050"/>
                    <a:gd name="connsiteX24" fmla="*/ 7200 w 45442"/>
                    <a:gd name="connsiteY24" fmla="*/ 51284 h 62050"/>
                    <a:gd name="connsiteX25" fmla="*/ 11764 w 45442"/>
                    <a:gd name="connsiteY25" fmla="*/ 33244 h 62050"/>
                    <a:gd name="connsiteX26" fmla="*/ 22877 w 45442"/>
                    <a:gd name="connsiteY26" fmla="*/ 24917 h 62050"/>
                    <a:gd name="connsiteX27" fmla="*/ 30814 w 45442"/>
                    <a:gd name="connsiteY27" fmla="*/ 32649 h 62050"/>
                    <a:gd name="connsiteX28" fmla="*/ 30417 w 45442"/>
                    <a:gd name="connsiteY28" fmla="*/ 33838 h 62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5442" h="62050">
                      <a:moveTo>
                        <a:pt x="45102" y="2912"/>
                      </a:moveTo>
                      <a:cubicBezTo>
                        <a:pt x="45300" y="2714"/>
                        <a:pt x="45498" y="1525"/>
                        <a:pt x="45498" y="1326"/>
                      </a:cubicBezTo>
                      <a:cubicBezTo>
                        <a:pt x="45498" y="930"/>
                        <a:pt x="45102" y="137"/>
                        <a:pt x="44109" y="137"/>
                      </a:cubicBezTo>
                      <a:cubicBezTo>
                        <a:pt x="42323" y="137"/>
                        <a:pt x="34981" y="930"/>
                        <a:pt x="32798" y="1128"/>
                      </a:cubicBezTo>
                      <a:cubicBezTo>
                        <a:pt x="32005" y="1128"/>
                        <a:pt x="30814" y="1326"/>
                        <a:pt x="30814" y="3111"/>
                      </a:cubicBezTo>
                      <a:cubicBezTo>
                        <a:pt x="30814" y="4300"/>
                        <a:pt x="32005" y="4300"/>
                        <a:pt x="33195" y="4300"/>
                      </a:cubicBezTo>
                      <a:cubicBezTo>
                        <a:pt x="37362" y="4300"/>
                        <a:pt x="37362" y="4895"/>
                        <a:pt x="37362" y="5688"/>
                      </a:cubicBezTo>
                      <a:cubicBezTo>
                        <a:pt x="37362" y="6283"/>
                        <a:pt x="37164" y="6877"/>
                        <a:pt x="36966" y="7670"/>
                      </a:cubicBezTo>
                      <a:lnTo>
                        <a:pt x="32005" y="27693"/>
                      </a:lnTo>
                      <a:cubicBezTo>
                        <a:pt x="30020" y="24719"/>
                        <a:pt x="27044" y="22538"/>
                        <a:pt x="22877" y="22538"/>
                      </a:cubicBezTo>
                      <a:cubicBezTo>
                        <a:pt x="11566" y="22538"/>
                        <a:pt x="56" y="34830"/>
                        <a:pt x="56" y="47715"/>
                      </a:cubicBezTo>
                      <a:cubicBezTo>
                        <a:pt x="56" y="56240"/>
                        <a:pt x="5811" y="62187"/>
                        <a:pt x="13352" y="62187"/>
                      </a:cubicBezTo>
                      <a:cubicBezTo>
                        <a:pt x="18114" y="62187"/>
                        <a:pt x="22480" y="59610"/>
                        <a:pt x="26052" y="56042"/>
                      </a:cubicBezTo>
                      <a:cubicBezTo>
                        <a:pt x="27639" y="61394"/>
                        <a:pt x="32798" y="62187"/>
                        <a:pt x="34981" y="62187"/>
                      </a:cubicBezTo>
                      <a:cubicBezTo>
                        <a:pt x="38156" y="62187"/>
                        <a:pt x="40537" y="60403"/>
                        <a:pt x="42125" y="57628"/>
                      </a:cubicBezTo>
                      <a:cubicBezTo>
                        <a:pt x="43911" y="54257"/>
                        <a:pt x="45102" y="49103"/>
                        <a:pt x="45102" y="48707"/>
                      </a:cubicBezTo>
                      <a:cubicBezTo>
                        <a:pt x="45102" y="47715"/>
                        <a:pt x="43911" y="47715"/>
                        <a:pt x="43712" y="47715"/>
                      </a:cubicBezTo>
                      <a:cubicBezTo>
                        <a:pt x="42522" y="47715"/>
                        <a:pt x="42323" y="47914"/>
                        <a:pt x="41728" y="50293"/>
                      </a:cubicBezTo>
                      <a:cubicBezTo>
                        <a:pt x="40736" y="54654"/>
                        <a:pt x="38950" y="59808"/>
                        <a:pt x="35378" y="59808"/>
                      </a:cubicBezTo>
                      <a:cubicBezTo>
                        <a:pt x="32997" y="59808"/>
                        <a:pt x="32402" y="57826"/>
                        <a:pt x="32402" y="55447"/>
                      </a:cubicBezTo>
                      <a:cubicBezTo>
                        <a:pt x="32402" y="53861"/>
                        <a:pt x="32600" y="53068"/>
                        <a:pt x="32798" y="51879"/>
                      </a:cubicBezTo>
                      <a:close/>
                      <a:moveTo>
                        <a:pt x="26250" y="50293"/>
                      </a:moveTo>
                      <a:cubicBezTo>
                        <a:pt x="25655" y="52870"/>
                        <a:pt x="23670" y="54654"/>
                        <a:pt x="21884" y="56240"/>
                      </a:cubicBezTo>
                      <a:cubicBezTo>
                        <a:pt x="21091" y="57033"/>
                        <a:pt x="17519" y="59808"/>
                        <a:pt x="13748" y="59808"/>
                      </a:cubicBezTo>
                      <a:cubicBezTo>
                        <a:pt x="10375" y="59808"/>
                        <a:pt x="7200" y="57429"/>
                        <a:pt x="7200" y="51284"/>
                      </a:cubicBezTo>
                      <a:cubicBezTo>
                        <a:pt x="7200" y="46526"/>
                        <a:pt x="9780" y="36812"/>
                        <a:pt x="11764" y="33244"/>
                      </a:cubicBezTo>
                      <a:cubicBezTo>
                        <a:pt x="15931" y="26305"/>
                        <a:pt x="20297" y="24917"/>
                        <a:pt x="22877" y="24917"/>
                      </a:cubicBezTo>
                      <a:cubicBezTo>
                        <a:pt x="29028" y="24917"/>
                        <a:pt x="30814" y="31658"/>
                        <a:pt x="30814" y="32649"/>
                      </a:cubicBezTo>
                      <a:cubicBezTo>
                        <a:pt x="30814" y="33045"/>
                        <a:pt x="30616" y="33640"/>
                        <a:pt x="30417" y="3383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9" name="Freeform: Shape 31">
                  <a:extLst>
                    <a:ext uri="{FF2B5EF4-FFF2-40B4-BE49-F238E27FC236}">
                      <a16:creationId xmlns:a16="http://schemas.microsoft.com/office/drawing/2014/main" id="{FB0B889A-0D3C-4EC0-1921-0F45805B2745}"/>
                    </a:ext>
                  </a:extLst>
                </p:cNvPr>
                <p:cNvSpPr/>
                <p:nvPr/>
              </p:nvSpPr>
              <p:spPr>
                <a:xfrm>
                  <a:off x="10756494" y="2753258"/>
                  <a:ext cx="33337" cy="84650"/>
                </a:xfrm>
                <a:custGeom>
                  <a:avLst/>
                  <a:gdLst>
                    <a:gd name="connsiteX0" fmla="*/ 32295 w 33337"/>
                    <a:gd name="connsiteY0" fmla="*/ 4623 h 84650"/>
                    <a:gd name="connsiteX1" fmla="*/ 27731 w 33337"/>
                    <a:gd name="connsiteY1" fmla="*/ 63 h 84650"/>
                    <a:gd name="connsiteX2" fmla="*/ 20984 w 33337"/>
                    <a:gd name="connsiteY2" fmla="*/ 6803 h 84650"/>
                    <a:gd name="connsiteX3" fmla="*/ 25746 w 33337"/>
                    <a:gd name="connsiteY3" fmla="*/ 11363 h 84650"/>
                    <a:gd name="connsiteX4" fmla="*/ 32295 w 33337"/>
                    <a:gd name="connsiteY4" fmla="*/ 4623 h 84650"/>
                    <a:gd name="connsiteX5" fmla="*/ 22770 w 33337"/>
                    <a:gd name="connsiteY5" fmla="*/ 52003 h 84650"/>
                    <a:gd name="connsiteX6" fmla="*/ 25548 w 33337"/>
                    <a:gd name="connsiteY6" fmla="*/ 44668 h 84650"/>
                    <a:gd name="connsiteX7" fmla="*/ 27135 w 33337"/>
                    <a:gd name="connsiteY7" fmla="*/ 37928 h 84650"/>
                    <a:gd name="connsiteX8" fmla="*/ 16816 w 33337"/>
                    <a:gd name="connsiteY8" fmla="*/ 27619 h 84650"/>
                    <a:gd name="connsiteX9" fmla="*/ 148 w 33337"/>
                    <a:gd name="connsiteY9" fmla="*/ 47047 h 84650"/>
                    <a:gd name="connsiteX10" fmla="*/ 1735 w 33337"/>
                    <a:gd name="connsiteY10" fmla="*/ 48236 h 84650"/>
                    <a:gd name="connsiteX11" fmla="*/ 3720 w 33337"/>
                    <a:gd name="connsiteY11" fmla="*/ 46056 h 84650"/>
                    <a:gd name="connsiteX12" fmla="*/ 16420 w 33337"/>
                    <a:gd name="connsiteY12" fmla="*/ 30394 h 84650"/>
                    <a:gd name="connsiteX13" fmla="*/ 19595 w 33337"/>
                    <a:gd name="connsiteY13" fmla="*/ 34557 h 84650"/>
                    <a:gd name="connsiteX14" fmla="*/ 18206 w 33337"/>
                    <a:gd name="connsiteY14" fmla="*/ 41099 h 84650"/>
                    <a:gd name="connsiteX15" fmla="*/ 9474 w 33337"/>
                    <a:gd name="connsiteY15" fmla="*/ 64294 h 84650"/>
                    <a:gd name="connsiteX16" fmla="*/ 6696 w 33337"/>
                    <a:gd name="connsiteY16" fmla="*/ 74404 h 84650"/>
                    <a:gd name="connsiteX17" fmla="*/ 17015 w 33337"/>
                    <a:gd name="connsiteY17" fmla="*/ 84713 h 84650"/>
                    <a:gd name="connsiteX18" fmla="*/ 33485 w 33337"/>
                    <a:gd name="connsiteY18" fmla="*/ 65285 h 84650"/>
                    <a:gd name="connsiteX19" fmla="*/ 31898 w 33337"/>
                    <a:gd name="connsiteY19" fmla="*/ 64096 h 84650"/>
                    <a:gd name="connsiteX20" fmla="*/ 30112 w 33337"/>
                    <a:gd name="connsiteY20" fmla="*/ 66276 h 84650"/>
                    <a:gd name="connsiteX21" fmla="*/ 17213 w 33337"/>
                    <a:gd name="connsiteY21" fmla="*/ 81938 h 84650"/>
                    <a:gd name="connsiteX22" fmla="*/ 14237 w 33337"/>
                    <a:gd name="connsiteY22" fmla="*/ 77775 h 84650"/>
                    <a:gd name="connsiteX23" fmla="*/ 17809 w 33337"/>
                    <a:gd name="connsiteY23" fmla="*/ 65285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95" y="4623"/>
                      </a:moveTo>
                      <a:cubicBezTo>
                        <a:pt x="32295" y="2045"/>
                        <a:pt x="30509" y="63"/>
                        <a:pt x="27731" y="63"/>
                      </a:cubicBezTo>
                      <a:cubicBezTo>
                        <a:pt x="24357" y="63"/>
                        <a:pt x="20984" y="3433"/>
                        <a:pt x="20984" y="6803"/>
                      </a:cubicBezTo>
                      <a:cubicBezTo>
                        <a:pt x="20984" y="9182"/>
                        <a:pt x="22571" y="11363"/>
                        <a:pt x="25746" y="11363"/>
                      </a:cubicBezTo>
                      <a:cubicBezTo>
                        <a:pt x="28524" y="11363"/>
                        <a:pt x="32295" y="8389"/>
                        <a:pt x="32295" y="4623"/>
                      </a:cubicBezTo>
                      <a:close/>
                      <a:moveTo>
                        <a:pt x="22770" y="52003"/>
                      </a:moveTo>
                      <a:cubicBezTo>
                        <a:pt x="24357" y="48236"/>
                        <a:pt x="24357" y="48038"/>
                        <a:pt x="25548" y="44668"/>
                      </a:cubicBezTo>
                      <a:cubicBezTo>
                        <a:pt x="26540" y="42091"/>
                        <a:pt x="27135" y="40306"/>
                        <a:pt x="27135" y="37928"/>
                      </a:cubicBezTo>
                      <a:cubicBezTo>
                        <a:pt x="27135" y="32377"/>
                        <a:pt x="23166" y="27619"/>
                        <a:pt x="16816" y="27619"/>
                      </a:cubicBezTo>
                      <a:cubicBezTo>
                        <a:pt x="5109" y="27619"/>
                        <a:pt x="148" y="45857"/>
                        <a:pt x="148" y="47047"/>
                      </a:cubicBezTo>
                      <a:cubicBezTo>
                        <a:pt x="148" y="48236"/>
                        <a:pt x="1537" y="48236"/>
                        <a:pt x="1735" y="48236"/>
                      </a:cubicBezTo>
                      <a:cubicBezTo>
                        <a:pt x="2926" y="48236"/>
                        <a:pt x="3124" y="48038"/>
                        <a:pt x="3720" y="46056"/>
                      </a:cubicBezTo>
                      <a:cubicBezTo>
                        <a:pt x="7093" y="34161"/>
                        <a:pt x="12252" y="30394"/>
                        <a:pt x="16420" y="30394"/>
                      </a:cubicBezTo>
                      <a:cubicBezTo>
                        <a:pt x="17412" y="30394"/>
                        <a:pt x="19595" y="30394"/>
                        <a:pt x="19595" y="34557"/>
                      </a:cubicBezTo>
                      <a:cubicBezTo>
                        <a:pt x="19595" y="37135"/>
                        <a:pt x="18801" y="39712"/>
                        <a:pt x="18206" y="41099"/>
                      </a:cubicBezTo>
                      <a:cubicBezTo>
                        <a:pt x="17213" y="44271"/>
                        <a:pt x="11657" y="58941"/>
                        <a:pt x="9474" y="64294"/>
                      </a:cubicBezTo>
                      <a:cubicBezTo>
                        <a:pt x="8284" y="67664"/>
                        <a:pt x="6696" y="71827"/>
                        <a:pt x="6696" y="74404"/>
                      </a:cubicBezTo>
                      <a:cubicBezTo>
                        <a:pt x="6696" y="80352"/>
                        <a:pt x="10863" y="84713"/>
                        <a:pt x="17015" y="84713"/>
                      </a:cubicBezTo>
                      <a:cubicBezTo>
                        <a:pt x="28921" y="84713"/>
                        <a:pt x="33485" y="66475"/>
                        <a:pt x="33485" y="65285"/>
                      </a:cubicBezTo>
                      <a:cubicBezTo>
                        <a:pt x="33485" y="64096"/>
                        <a:pt x="32295" y="64096"/>
                        <a:pt x="31898" y="64096"/>
                      </a:cubicBezTo>
                      <a:cubicBezTo>
                        <a:pt x="30707" y="64096"/>
                        <a:pt x="30707" y="64492"/>
                        <a:pt x="30112" y="66276"/>
                      </a:cubicBezTo>
                      <a:cubicBezTo>
                        <a:pt x="27731" y="74206"/>
                        <a:pt x="23762" y="81938"/>
                        <a:pt x="17213" y="81938"/>
                      </a:cubicBezTo>
                      <a:cubicBezTo>
                        <a:pt x="15030" y="81938"/>
                        <a:pt x="14237" y="80748"/>
                        <a:pt x="14237" y="77775"/>
                      </a:cubicBezTo>
                      <a:cubicBezTo>
                        <a:pt x="14237" y="74603"/>
                        <a:pt x="15030" y="72818"/>
                        <a:pt x="17809" y="652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0" name="Freeform: Shape 33">
                  <a:extLst>
                    <a:ext uri="{FF2B5EF4-FFF2-40B4-BE49-F238E27FC236}">
                      <a16:creationId xmlns:a16="http://schemas.microsoft.com/office/drawing/2014/main" id="{FB3B80F5-B395-3ADD-3DBA-425D89A8A0F4}"/>
                    </a:ext>
                  </a:extLst>
                </p:cNvPr>
                <p:cNvSpPr/>
                <p:nvPr/>
              </p:nvSpPr>
              <p:spPr>
                <a:xfrm>
                  <a:off x="10801697" y="2816547"/>
                  <a:ext cx="39687" cy="55904"/>
                </a:xfrm>
                <a:custGeom>
                  <a:avLst/>
                  <a:gdLst>
                    <a:gd name="connsiteX0" fmla="*/ 39839 w 39687"/>
                    <a:gd name="connsiteY0" fmla="*/ 2642 h 55904"/>
                    <a:gd name="connsiteX1" fmla="*/ 39839 w 39687"/>
                    <a:gd name="connsiteY1" fmla="*/ 1254 h 55904"/>
                    <a:gd name="connsiteX2" fmla="*/ 38846 w 39687"/>
                    <a:gd name="connsiteY2" fmla="*/ 64 h 55904"/>
                    <a:gd name="connsiteX3" fmla="*/ 32496 w 39687"/>
                    <a:gd name="connsiteY3" fmla="*/ 5814 h 55904"/>
                    <a:gd name="connsiteX4" fmla="*/ 22971 w 39687"/>
                    <a:gd name="connsiteY4" fmla="*/ 64 h 55904"/>
                    <a:gd name="connsiteX5" fmla="*/ 151 w 39687"/>
                    <a:gd name="connsiteY5" fmla="*/ 25241 h 55904"/>
                    <a:gd name="connsiteX6" fmla="*/ 13446 w 39687"/>
                    <a:gd name="connsiteY6" fmla="*/ 39713 h 55904"/>
                    <a:gd name="connsiteX7" fmla="*/ 24559 w 39687"/>
                    <a:gd name="connsiteY7" fmla="*/ 34955 h 55904"/>
                    <a:gd name="connsiteX8" fmla="*/ 21384 w 39687"/>
                    <a:gd name="connsiteY8" fmla="*/ 47841 h 55904"/>
                    <a:gd name="connsiteX9" fmla="*/ 14637 w 39687"/>
                    <a:gd name="connsiteY9" fmla="*/ 52797 h 55904"/>
                    <a:gd name="connsiteX10" fmla="*/ 12454 w 39687"/>
                    <a:gd name="connsiteY10" fmla="*/ 54780 h 55904"/>
                    <a:gd name="connsiteX11" fmla="*/ 13645 w 39687"/>
                    <a:gd name="connsiteY11" fmla="*/ 55969 h 55904"/>
                    <a:gd name="connsiteX12" fmla="*/ 22971 w 39687"/>
                    <a:gd name="connsiteY12" fmla="*/ 55771 h 55904"/>
                    <a:gd name="connsiteX13" fmla="*/ 32298 w 39687"/>
                    <a:gd name="connsiteY13" fmla="*/ 55969 h 55904"/>
                    <a:gd name="connsiteX14" fmla="*/ 34084 w 39687"/>
                    <a:gd name="connsiteY14" fmla="*/ 54185 h 55904"/>
                    <a:gd name="connsiteX15" fmla="*/ 31703 w 39687"/>
                    <a:gd name="connsiteY15" fmla="*/ 52797 h 55904"/>
                    <a:gd name="connsiteX16" fmla="*/ 27535 w 39687"/>
                    <a:gd name="connsiteY16" fmla="*/ 51806 h 55904"/>
                    <a:gd name="connsiteX17" fmla="*/ 27932 w 39687"/>
                    <a:gd name="connsiteY17" fmla="*/ 49824 h 55904"/>
                    <a:gd name="connsiteX18" fmla="*/ 26345 w 39687"/>
                    <a:gd name="connsiteY18" fmla="*/ 27819 h 55904"/>
                    <a:gd name="connsiteX19" fmla="*/ 24757 w 39687"/>
                    <a:gd name="connsiteY19" fmla="*/ 30990 h 55904"/>
                    <a:gd name="connsiteX20" fmla="*/ 13843 w 39687"/>
                    <a:gd name="connsiteY20" fmla="*/ 37334 h 55904"/>
                    <a:gd name="connsiteX21" fmla="*/ 7295 w 39687"/>
                    <a:gd name="connsiteY21" fmla="*/ 28810 h 55904"/>
                    <a:gd name="connsiteX22" fmla="*/ 11859 w 39687"/>
                    <a:gd name="connsiteY22" fmla="*/ 10770 h 55904"/>
                    <a:gd name="connsiteX23" fmla="*/ 22971 w 39687"/>
                    <a:gd name="connsiteY23" fmla="*/ 2443 h 55904"/>
                    <a:gd name="connsiteX24" fmla="*/ 30909 w 39687"/>
                    <a:gd name="connsiteY24" fmla="*/ 10175 h 55904"/>
                    <a:gd name="connsiteX25" fmla="*/ 30512 w 39687"/>
                    <a:gd name="connsiteY25" fmla="*/ 11563 h 5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9687" h="55904">
                      <a:moveTo>
                        <a:pt x="39839" y="2642"/>
                      </a:moveTo>
                      <a:cubicBezTo>
                        <a:pt x="39839" y="2245"/>
                        <a:pt x="39839" y="1650"/>
                        <a:pt x="39839" y="1254"/>
                      </a:cubicBezTo>
                      <a:cubicBezTo>
                        <a:pt x="39839" y="659"/>
                        <a:pt x="39640" y="64"/>
                        <a:pt x="38846" y="64"/>
                      </a:cubicBezTo>
                      <a:cubicBezTo>
                        <a:pt x="37854" y="64"/>
                        <a:pt x="34084" y="3038"/>
                        <a:pt x="32496" y="5814"/>
                      </a:cubicBezTo>
                      <a:cubicBezTo>
                        <a:pt x="31504" y="4029"/>
                        <a:pt x="28528" y="64"/>
                        <a:pt x="22971" y="64"/>
                      </a:cubicBezTo>
                      <a:cubicBezTo>
                        <a:pt x="11660" y="64"/>
                        <a:pt x="151" y="12356"/>
                        <a:pt x="151" y="25241"/>
                      </a:cubicBezTo>
                      <a:cubicBezTo>
                        <a:pt x="151" y="33766"/>
                        <a:pt x="5906" y="39713"/>
                        <a:pt x="13446" y="39713"/>
                      </a:cubicBezTo>
                      <a:cubicBezTo>
                        <a:pt x="18606" y="39713"/>
                        <a:pt x="22773" y="36541"/>
                        <a:pt x="24559" y="34955"/>
                      </a:cubicBezTo>
                      <a:cubicBezTo>
                        <a:pt x="24559" y="35154"/>
                        <a:pt x="21781" y="46255"/>
                        <a:pt x="21384" y="47841"/>
                      </a:cubicBezTo>
                      <a:cubicBezTo>
                        <a:pt x="20193" y="52599"/>
                        <a:pt x="20193" y="52797"/>
                        <a:pt x="14637" y="52797"/>
                      </a:cubicBezTo>
                      <a:cubicBezTo>
                        <a:pt x="13645" y="52797"/>
                        <a:pt x="12454" y="52797"/>
                        <a:pt x="12454" y="54780"/>
                      </a:cubicBezTo>
                      <a:cubicBezTo>
                        <a:pt x="12454" y="55374"/>
                        <a:pt x="12851" y="55969"/>
                        <a:pt x="13645" y="55969"/>
                      </a:cubicBezTo>
                      <a:cubicBezTo>
                        <a:pt x="16621" y="55969"/>
                        <a:pt x="19796" y="55771"/>
                        <a:pt x="22971" y="55771"/>
                      </a:cubicBezTo>
                      <a:cubicBezTo>
                        <a:pt x="25948" y="55771"/>
                        <a:pt x="29520" y="55969"/>
                        <a:pt x="32298" y="55969"/>
                      </a:cubicBezTo>
                      <a:cubicBezTo>
                        <a:pt x="33092" y="55969"/>
                        <a:pt x="34084" y="55771"/>
                        <a:pt x="34084" y="54185"/>
                      </a:cubicBezTo>
                      <a:cubicBezTo>
                        <a:pt x="34084" y="52797"/>
                        <a:pt x="32893" y="52797"/>
                        <a:pt x="31703" y="52797"/>
                      </a:cubicBezTo>
                      <a:cubicBezTo>
                        <a:pt x="29917" y="52797"/>
                        <a:pt x="27535" y="52797"/>
                        <a:pt x="27535" y="51806"/>
                      </a:cubicBezTo>
                      <a:cubicBezTo>
                        <a:pt x="27535" y="51608"/>
                        <a:pt x="27535" y="51410"/>
                        <a:pt x="27932" y="49824"/>
                      </a:cubicBezTo>
                      <a:close/>
                      <a:moveTo>
                        <a:pt x="26345" y="27819"/>
                      </a:moveTo>
                      <a:cubicBezTo>
                        <a:pt x="25948" y="29206"/>
                        <a:pt x="25948" y="29405"/>
                        <a:pt x="24757" y="30990"/>
                      </a:cubicBezTo>
                      <a:cubicBezTo>
                        <a:pt x="21384" y="34955"/>
                        <a:pt x="17217" y="37334"/>
                        <a:pt x="13843" y="37334"/>
                      </a:cubicBezTo>
                      <a:cubicBezTo>
                        <a:pt x="10470" y="37334"/>
                        <a:pt x="7295" y="34955"/>
                        <a:pt x="7295" y="28810"/>
                      </a:cubicBezTo>
                      <a:cubicBezTo>
                        <a:pt x="7295" y="24052"/>
                        <a:pt x="9875" y="14338"/>
                        <a:pt x="11859" y="10770"/>
                      </a:cubicBezTo>
                      <a:cubicBezTo>
                        <a:pt x="16026" y="3831"/>
                        <a:pt x="20392" y="2443"/>
                        <a:pt x="22971" y="2443"/>
                      </a:cubicBezTo>
                      <a:cubicBezTo>
                        <a:pt x="29123" y="2443"/>
                        <a:pt x="30909" y="9184"/>
                        <a:pt x="30909" y="10175"/>
                      </a:cubicBezTo>
                      <a:cubicBezTo>
                        <a:pt x="30909" y="10571"/>
                        <a:pt x="30710" y="11166"/>
                        <a:pt x="30512" y="1156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271" name="Rectangle 261">
                <a:extLst>
                  <a:ext uri="{FF2B5EF4-FFF2-40B4-BE49-F238E27FC236}">
                    <a16:creationId xmlns:a16="http://schemas.microsoft.com/office/drawing/2014/main" id="{F8BF8D16-2DCC-B9F8-5584-CA7697FACC91}"/>
                  </a:ext>
                </a:extLst>
              </p:cNvPr>
              <p:cNvSpPr/>
              <p:nvPr/>
            </p:nvSpPr>
            <p:spPr>
              <a:xfrm>
                <a:off x="8841400" y="1528132"/>
                <a:ext cx="895037" cy="3836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74" name="TextBox 263">
              <a:extLst>
                <a:ext uri="{FF2B5EF4-FFF2-40B4-BE49-F238E27FC236}">
                  <a16:creationId xmlns:a16="http://schemas.microsoft.com/office/drawing/2014/main" id="{285224D9-DAFC-E78B-D30F-18E2716757E5}"/>
                </a:ext>
              </a:extLst>
            </p:cNvPr>
            <p:cNvSpPr txBox="1"/>
            <p:nvPr/>
          </p:nvSpPr>
          <p:spPr>
            <a:xfrm>
              <a:off x="4169805" y="5932877"/>
              <a:ext cx="1261476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MTPV</a:t>
              </a:r>
            </a:p>
          </p:txBody>
        </p:sp>
      </p:grpSp>
      <p:grpSp>
        <p:nvGrpSpPr>
          <p:cNvPr id="303" name="Grupo 302">
            <a:extLst>
              <a:ext uri="{FF2B5EF4-FFF2-40B4-BE49-F238E27FC236}">
                <a16:creationId xmlns:a16="http://schemas.microsoft.com/office/drawing/2014/main" id="{2CCE08A0-41BF-DC12-B03D-D0BE583C3183}"/>
              </a:ext>
            </a:extLst>
          </p:cNvPr>
          <p:cNvGrpSpPr/>
          <p:nvPr/>
        </p:nvGrpSpPr>
        <p:grpSpPr>
          <a:xfrm>
            <a:off x="308983" y="859647"/>
            <a:ext cx="3734598" cy="4595090"/>
            <a:chOff x="2237047" y="1344541"/>
            <a:chExt cx="2679582" cy="3296987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AF66F39-499C-D4AD-DC7A-84C6014EE2A5}"/>
                </a:ext>
              </a:extLst>
            </p:cNvPr>
            <p:cNvGrpSpPr/>
            <p:nvPr/>
          </p:nvGrpSpPr>
          <p:grpSpPr>
            <a:xfrm>
              <a:off x="2351191" y="1344541"/>
              <a:ext cx="2327345" cy="3296987"/>
              <a:chOff x="6062539" y="857249"/>
              <a:chExt cx="3630799" cy="5143499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A2857418-A207-06EA-6868-229CD3788C3A}"/>
                  </a:ext>
                </a:extLst>
              </p:cNvPr>
              <p:cNvSpPr/>
              <p:nvPr/>
            </p:nvSpPr>
            <p:spPr>
              <a:xfrm rot="16200000">
                <a:off x="7119698" y="2651080"/>
                <a:ext cx="752281" cy="11627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5FB97704-C797-F17C-2F71-251CFA592159}"/>
                  </a:ext>
                </a:extLst>
              </p:cNvPr>
              <p:cNvGrpSpPr/>
              <p:nvPr/>
            </p:nvGrpSpPr>
            <p:grpSpPr>
              <a:xfrm>
                <a:off x="6062539" y="857249"/>
                <a:ext cx="3630799" cy="5143499"/>
                <a:chOff x="7527978" y="170862"/>
                <a:chExt cx="3998964" cy="6211719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1FBEAE5-92AB-87A5-587F-A839122741FB}"/>
                    </a:ext>
                  </a:extLst>
                </p:cNvPr>
                <p:cNvGrpSpPr/>
                <p:nvPr/>
              </p:nvGrpSpPr>
              <p:grpSpPr>
                <a:xfrm>
                  <a:off x="7527978" y="288522"/>
                  <a:ext cx="3998964" cy="6045603"/>
                  <a:chOff x="7527978" y="288522"/>
                  <a:chExt cx="3998964" cy="6045603"/>
                </a:xfrm>
              </p:grpSpPr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7447BAB2-0233-B8C2-E705-E0B51B4185CB}"/>
                      </a:ext>
                    </a:extLst>
                  </p:cNvPr>
                  <p:cNvSpPr/>
                  <p:nvPr/>
                </p:nvSpPr>
                <p:spPr>
                  <a:xfrm flipV="1">
                    <a:off x="7910522" y="3259436"/>
                    <a:ext cx="956551" cy="103775"/>
                  </a:xfrm>
                  <a:custGeom>
                    <a:avLst/>
                    <a:gdLst>
                      <a:gd name="connsiteX0" fmla="*/ 50 w 956551"/>
                      <a:gd name="connsiteY0" fmla="*/ 20 h 103775"/>
                      <a:gd name="connsiteX1" fmla="*/ 50 w 956551"/>
                      <a:gd name="connsiteY1" fmla="*/ 103795 h 103775"/>
                      <a:gd name="connsiteX2" fmla="*/ 956602 w 956551"/>
                      <a:gd name="connsiteY2" fmla="*/ 20 h 103775"/>
                      <a:gd name="connsiteX3" fmla="*/ 956602 w 956551"/>
                      <a:gd name="connsiteY3" fmla="*/ 103795 h 103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6551" h="103775">
                        <a:moveTo>
                          <a:pt x="50" y="20"/>
                        </a:moveTo>
                        <a:lnTo>
                          <a:pt x="50" y="103795"/>
                        </a:lnTo>
                        <a:moveTo>
                          <a:pt x="956602" y="20"/>
                        </a:moveTo>
                        <a:lnTo>
                          <a:pt x="956602" y="103795"/>
                        </a:lnTo>
                      </a:path>
                    </a:pathLst>
                  </a:custGeom>
                  <a:noFill/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21B6C6D6-652C-9808-B873-8799E2DA7D57}"/>
                      </a:ext>
                    </a:extLst>
                  </p:cNvPr>
                  <p:cNvSpPr/>
                  <p:nvPr/>
                </p:nvSpPr>
                <p:spPr>
                  <a:xfrm flipV="1">
                    <a:off x="9771495" y="1460594"/>
                    <a:ext cx="103972" cy="3701460"/>
                  </a:xfrm>
                  <a:custGeom>
                    <a:avLst/>
                    <a:gdLst>
                      <a:gd name="connsiteX0" fmla="*/ 50 w 103972"/>
                      <a:gd name="connsiteY0" fmla="*/ 20 h 3701460"/>
                      <a:gd name="connsiteX1" fmla="*/ 104023 w 103972"/>
                      <a:gd name="connsiteY1" fmla="*/ 20 h 3701460"/>
                      <a:gd name="connsiteX2" fmla="*/ 50 w 103972"/>
                      <a:gd name="connsiteY2" fmla="*/ 925385 h 3701460"/>
                      <a:gd name="connsiteX3" fmla="*/ 104023 w 103972"/>
                      <a:gd name="connsiteY3" fmla="*/ 925385 h 3701460"/>
                      <a:gd name="connsiteX4" fmla="*/ 50 w 103972"/>
                      <a:gd name="connsiteY4" fmla="*/ 2776115 h 3701460"/>
                      <a:gd name="connsiteX5" fmla="*/ 104023 w 103972"/>
                      <a:gd name="connsiteY5" fmla="*/ 2776115 h 3701460"/>
                      <a:gd name="connsiteX6" fmla="*/ 50 w 103972"/>
                      <a:gd name="connsiteY6" fmla="*/ 3701480 h 3701460"/>
                      <a:gd name="connsiteX7" fmla="*/ 104023 w 103972"/>
                      <a:gd name="connsiteY7" fmla="*/ 3701480 h 3701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72" h="3701460">
                        <a:moveTo>
                          <a:pt x="50" y="20"/>
                        </a:moveTo>
                        <a:lnTo>
                          <a:pt x="104023" y="20"/>
                        </a:lnTo>
                        <a:moveTo>
                          <a:pt x="50" y="925385"/>
                        </a:moveTo>
                        <a:lnTo>
                          <a:pt x="104023" y="925385"/>
                        </a:lnTo>
                        <a:moveTo>
                          <a:pt x="50" y="2776115"/>
                        </a:moveTo>
                        <a:lnTo>
                          <a:pt x="104023" y="2776115"/>
                        </a:lnTo>
                        <a:moveTo>
                          <a:pt x="50" y="3701480"/>
                        </a:moveTo>
                        <a:lnTo>
                          <a:pt x="104023" y="3701480"/>
                        </a:lnTo>
                      </a:path>
                    </a:pathLst>
                  </a:custGeom>
                  <a:solidFill>
                    <a:schemeClr val="tx1"/>
                  </a:solidFill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2B615805-FE65-23D4-676B-45F56E2B3A5E}"/>
                      </a:ext>
                    </a:extLst>
                  </p:cNvPr>
                  <p:cNvSpPr/>
                  <p:nvPr/>
                </p:nvSpPr>
                <p:spPr>
                  <a:xfrm flipV="1">
                    <a:off x="7576659" y="3285440"/>
                    <a:ext cx="3011957" cy="24507"/>
                  </a:xfrm>
                  <a:custGeom>
                    <a:avLst/>
                    <a:gdLst>
                      <a:gd name="connsiteX0" fmla="*/ 50 w 3011957"/>
                      <a:gd name="connsiteY0" fmla="*/ 20 h 24507"/>
                      <a:gd name="connsiteX1" fmla="*/ 3012008 w 3011957"/>
                      <a:gd name="connsiteY1" fmla="*/ 20 h 24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11957" h="24507">
                        <a:moveTo>
                          <a:pt x="50" y="20"/>
                        </a:moveTo>
                        <a:lnTo>
                          <a:pt x="3012008" y="20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8571AD2-C79C-4A12-EEC8-17A4C8BD2597}"/>
                      </a:ext>
                    </a:extLst>
                  </p:cNvPr>
                  <p:cNvSpPr/>
                  <p:nvPr/>
                </p:nvSpPr>
                <p:spPr>
                  <a:xfrm>
                    <a:off x="7527978" y="3272359"/>
                    <a:ext cx="77907" cy="77831"/>
                  </a:xfrm>
                  <a:custGeom>
                    <a:avLst/>
                    <a:gdLst>
                      <a:gd name="connsiteX0" fmla="*/ 0 w 77907"/>
                      <a:gd name="connsiteY0" fmla="*/ 38964 h 77831"/>
                      <a:gd name="connsiteX1" fmla="*/ 77908 w 77907"/>
                      <a:gd name="connsiteY1" fmla="*/ 77832 h 77831"/>
                      <a:gd name="connsiteX2" fmla="*/ 48680 w 77907"/>
                      <a:gd name="connsiteY2" fmla="*/ 38964 h 77831"/>
                      <a:gd name="connsiteX3" fmla="*/ 77908 w 77907"/>
                      <a:gd name="connsiteY3" fmla="*/ 0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0" y="38964"/>
                        </a:moveTo>
                        <a:lnTo>
                          <a:pt x="77908" y="77832"/>
                        </a:lnTo>
                        <a:lnTo>
                          <a:pt x="48680" y="38964"/>
                        </a:lnTo>
                        <a:lnTo>
                          <a:pt x="77908" y="0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241FBADB-1F22-8E60-96AC-33143E593033}"/>
                      </a:ext>
                    </a:extLst>
                  </p:cNvPr>
                  <p:cNvSpPr/>
                  <p:nvPr/>
                </p:nvSpPr>
                <p:spPr>
                  <a:xfrm flipV="1">
                    <a:off x="9823529" y="1139023"/>
                    <a:ext cx="24531" cy="4393138"/>
                  </a:xfrm>
                  <a:custGeom>
                    <a:avLst/>
                    <a:gdLst>
                      <a:gd name="connsiteX0" fmla="*/ 50 w 24531"/>
                      <a:gd name="connsiteY0" fmla="*/ 22 h 4393138"/>
                      <a:gd name="connsiteX1" fmla="*/ 50 w 24531"/>
                      <a:gd name="connsiteY1" fmla="*/ 4393161 h 4393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31" h="4393138">
                        <a:moveTo>
                          <a:pt x="50" y="22"/>
                        </a:moveTo>
                        <a:lnTo>
                          <a:pt x="50" y="4393161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BC8AF536-A2BF-ABED-A1C9-BAB59EF66964}"/>
                      </a:ext>
                    </a:extLst>
                  </p:cNvPr>
                  <p:cNvSpPr/>
                  <p:nvPr/>
                </p:nvSpPr>
                <p:spPr>
                  <a:xfrm>
                    <a:off x="9784528" y="1090389"/>
                    <a:ext cx="77907" cy="77831"/>
                  </a:xfrm>
                  <a:custGeom>
                    <a:avLst/>
                    <a:gdLst>
                      <a:gd name="connsiteX0" fmla="*/ 39002 w 77907"/>
                      <a:gd name="connsiteY0" fmla="*/ 0 h 77831"/>
                      <a:gd name="connsiteX1" fmla="*/ 0 w 77907"/>
                      <a:gd name="connsiteY1" fmla="*/ 77832 h 77831"/>
                      <a:gd name="connsiteX2" fmla="*/ 39002 w 77907"/>
                      <a:gd name="connsiteY2" fmla="*/ 48633 h 77831"/>
                      <a:gd name="connsiteX3" fmla="*/ 77908 w 77907"/>
                      <a:gd name="connsiteY3" fmla="*/ 77832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39002" y="0"/>
                        </a:moveTo>
                        <a:lnTo>
                          <a:pt x="0" y="77832"/>
                        </a:lnTo>
                        <a:lnTo>
                          <a:pt x="39002" y="48633"/>
                        </a:lnTo>
                        <a:lnTo>
                          <a:pt x="77908" y="77832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F959E7B4-8FBF-EAC9-37D6-9FF9BC16E4C7}"/>
                      </a:ext>
                    </a:extLst>
                  </p:cNvPr>
                  <p:cNvSpPr/>
                  <p:nvPr/>
                </p:nvSpPr>
                <p:spPr>
                  <a:xfrm flipV="1">
                    <a:off x="8293162" y="1830701"/>
                    <a:ext cx="3060638" cy="2961245"/>
                  </a:xfrm>
                  <a:custGeom>
                    <a:avLst/>
                    <a:gdLst>
                      <a:gd name="connsiteX0" fmla="*/ 3060689 w 3060638"/>
                      <a:gd name="connsiteY0" fmla="*/ 1480642 h 2961245"/>
                      <a:gd name="connsiteX1" fmla="*/ 1530417 w 3060638"/>
                      <a:gd name="connsiteY1" fmla="*/ 2961265 h 2961245"/>
                      <a:gd name="connsiteX2" fmla="*/ 50 w 3060638"/>
                      <a:gd name="connsiteY2" fmla="*/ 1480642 h 2961245"/>
                      <a:gd name="connsiteX3" fmla="*/ 1530417 w 3060638"/>
                      <a:gd name="connsiteY3" fmla="*/ 20 h 2961245"/>
                      <a:gd name="connsiteX4" fmla="*/ 3060689 w 3060638"/>
                      <a:gd name="connsiteY4" fmla="*/ 1480642 h 2961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0638" h="2961245">
                        <a:moveTo>
                          <a:pt x="3060689" y="1480642"/>
                        </a:moveTo>
                        <a:cubicBezTo>
                          <a:pt x="3060689" y="2298402"/>
                          <a:pt x="2375521" y="2961265"/>
                          <a:pt x="1530417" y="2961265"/>
                        </a:cubicBezTo>
                        <a:cubicBezTo>
                          <a:pt x="685218" y="2961265"/>
                          <a:pt x="50" y="2298402"/>
                          <a:pt x="50" y="1480642"/>
                        </a:cubicBezTo>
                        <a:cubicBezTo>
                          <a:pt x="50" y="662978"/>
                          <a:pt x="685218" y="20"/>
                          <a:pt x="1530417" y="20"/>
                        </a:cubicBezTo>
                        <a:cubicBezTo>
                          <a:pt x="2375521" y="20"/>
                          <a:pt x="3060689" y="662978"/>
                          <a:pt x="3060689" y="1480642"/>
                        </a:cubicBezTo>
                        <a:close/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2E9DF8-9817-F3B2-9141-51D2FE256650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002869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4 h 224304"/>
                      <a:gd name="connsiteX1" fmla="*/ 127597 w 3060638"/>
                      <a:gd name="connsiteY1" fmla="*/ 2589 h 224304"/>
                      <a:gd name="connsiteX2" fmla="*/ 255143 w 3060638"/>
                      <a:gd name="connsiteY2" fmla="*/ 5460 h 224304"/>
                      <a:gd name="connsiteX3" fmla="*/ 382594 w 3060638"/>
                      <a:gd name="connsiteY3" fmla="*/ 8428 h 224304"/>
                      <a:gd name="connsiteX4" fmla="*/ 510141 w 3060638"/>
                      <a:gd name="connsiteY4" fmla="*/ 11587 h 224304"/>
                      <a:gd name="connsiteX5" fmla="*/ 637687 w 3060638"/>
                      <a:gd name="connsiteY5" fmla="*/ 15034 h 224304"/>
                      <a:gd name="connsiteX6" fmla="*/ 765234 w 3060638"/>
                      <a:gd name="connsiteY6" fmla="*/ 18672 h 224304"/>
                      <a:gd name="connsiteX7" fmla="*/ 892780 w 3060638"/>
                      <a:gd name="connsiteY7" fmla="*/ 22597 h 224304"/>
                      <a:gd name="connsiteX8" fmla="*/ 1020231 w 3060638"/>
                      <a:gd name="connsiteY8" fmla="*/ 26905 h 224304"/>
                      <a:gd name="connsiteX9" fmla="*/ 1147778 w 3060638"/>
                      <a:gd name="connsiteY9" fmla="*/ 31500 h 224304"/>
                      <a:gd name="connsiteX10" fmla="*/ 1275324 w 3060638"/>
                      <a:gd name="connsiteY10" fmla="*/ 36574 h 224304"/>
                      <a:gd name="connsiteX11" fmla="*/ 1402871 w 3060638"/>
                      <a:gd name="connsiteY11" fmla="*/ 42031 h 224304"/>
                      <a:gd name="connsiteX12" fmla="*/ 1530417 w 3060638"/>
                      <a:gd name="connsiteY12" fmla="*/ 48062 h 224304"/>
                      <a:gd name="connsiteX13" fmla="*/ 1657868 w 3060638"/>
                      <a:gd name="connsiteY13" fmla="*/ 54668 h 224304"/>
                      <a:gd name="connsiteX14" fmla="*/ 1785415 w 3060638"/>
                      <a:gd name="connsiteY14" fmla="*/ 61944 h 224304"/>
                      <a:gd name="connsiteX15" fmla="*/ 1912961 w 3060638"/>
                      <a:gd name="connsiteY15" fmla="*/ 70081 h 224304"/>
                      <a:gd name="connsiteX16" fmla="*/ 2040508 w 3060638"/>
                      <a:gd name="connsiteY16" fmla="*/ 79176 h 224304"/>
                      <a:gd name="connsiteX17" fmla="*/ 2168054 w 3060638"/>
                      <a:gd name="connsiteY17" fmla="*/ 89419 h 224304"/>
                      <a:gd name="connsiteX18" fmla="*/ 2295505 w 3060638"/>
                      <a:gd name="connsiteY18" fmla="*/ 100907 h 224304"/>
                      <a:gd name="connsiteX19" fmla="*/ 2423052 w 3060638"/>
                      <a:gd name="connsiteY19" fmla="*/ 114119 h 224304"/>
                      <a:gd name="connsiteX20" fmla="*/ 2550598 w 3060638"/>
                      <a:gd name="connsiteY20" fmla="*/ 129436 h 224304"/>
                      <a:gd name="connsiteX21" fmla="*/ 2678145 w 3060638"/>
                      <a:gd name="connsiteY21" fmla="*/ 147243 h 224304"/>
                      <a:gd name="connsiteX22" fmla="*/ 2805596 w 3060638"/>
                      <a:gd name="connsiteY22" fmla="*/ 168208 h 224304"/>
                      <a:gd name="connsiteX23" fmla="*/ 2933142 w 3060638"/>
                      <a:gd name="connsiteY23" fmla="*/ 193482 h 224304"/>
                      <a:gd name="connsiteX24" fmla="*/ 3060689 w 3060638"/>
                      <a:gd name="connsiteY24" fmla="*/ 224308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4"/>
                        </a:moveTo>
                        <a:lnTo>
                          <a:pt x="127597" y="2589"/>
                        </a:lnTo>
                        <a:lnTo>
                          <a:pt x="255143" y="5460"/>
                        </a:lnTo>
                        <a:lnTo>
                          <a:pt x="382594" y="8428"/>
                        </a:lnTo>
                        <a:lnTo>
                          <a:pt x="510141" y="11587"/>
                        </a:lnTo>
                        <a:lnTo>
                          <a:pt x="637687" y="15034"/>
                        </a:lnTo>
                        <a:lnTo>
                          <a:pt x="765234" y="18672"/>
                        </a:lnTo>
                        <a:lnTo>
                          <a:pt x="892780" y="22597"/>
                        </a:lnTo>
                        <a:lnTo>
                          <a:pt x="1020231" y="26905"/>
                        </a:lnTo>
                        <a:lnTo>
                          <a:pt x="1147778" y="31500"/>
                        </a:lnTo>
                        <a:lnTo>
                          <a:pt x="1275324" y="36574"/>
                        </a:lnTo>
                        <a:lnTo>
                          <a:pt x="1402871" y="42031"/>
                        </a:lnTo>
                        <a:lnTo>
                          <a:pt x="1530417" y="48062"/>
                        </a:lnTo>
                        <a:lnTo>
                          <a:pt x="1657868" y="54668"/>
                        </a:lnTo>
                        <a:lnTo>
                          <a:pt x="1785415" y="61944"/>
                        </a:lnTo>
                        <a:lnTo>
                          <a:pt x="1912961" y="70081"/>
                        </a:lnTo>
                        <a:lnTo>
                          <a:pt x="2040508" y="79176"/>
                        </a:lnTo>
                        <a:lnTo>
                          <a:pt x="2168054" y="89419"/>
                        </a:lnTo>
                        <a:lnTo>
                          <a:pt x="2295505" y="100907"/>
                        </a:lnTo>
                        <a:lnTo>
                          <a:pt x="2423052" y="114119"/>
                        </a:lnTo>
                        <a:lnTo>
                          <a:pt x="2550598" y="129436"/>
                        </a:lnTo>
                        <a:lnTo>
                          <a:pt x="2678145" y="147243"/>
                        </a:lnTo>
                        <a:lnTo>
                          <a:pt x="2805596" y="168208"/>
                        </a:lnTo>
                        <a:lnTo>
                          <a:pt x="2933142" y="193482"/>
                        </a:lnTo>
                        <a:lnTo>
                          <a:pt x="3060689" y="224308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EB4D136-F05D-6C44-27CF-0CD90E84AA2A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077504"/>
                    <a:ext cx="3060638" cy="897314"/>
                  </a:xfrm>
                  <a:custGeom>
                    <a:avLst/>
                    <a:gdLst>
                      <a:gd name="connsiteX0" fmla="*/ 50 w 3060638"/>
                      <a:gd name="connsiteY0" fmla="*/ -44 h 897314"/>
                      <a:gd name="connsiteX1" fmla="*/ 127597 w 3060638"/>
                      <a:gd name="connsiteY1" fmla="*/ 10486 h 897314"/>
                      <a:gd name="connsiteX2" fmla="*/ 255143 w 3060638"/>
                      <a:gd name="connsiteY2" fmla="*/ 21687 h 897314"/>
                      <a:gd name="connsiteX3" fmla="*/ 382594 w 3060638"/>
                      <a:gd name="connsiteY3" fmla="*/ 33654 h 897314"/>
                      <a:gd name="connsiteX4" fmla="*/ 510141 w 3060638"/>
                      <a:gd name="connsiteY4" fmla="*/ 46386 h 897314"/>
                      <a:gd name="connsiteX5" fmla="*/ 637687 w 3060638"/>
                      <a:gd name="connsiteY5" fmla="*/ 60076 h 897314"/>
                      <a:gd name="connsiteX6" fmla="*/ 765234 w 3060638"/>
                      <a:gd name="connsiteY6" fmla="*/ 74724 h 897314"/>
                      <a:gd name="connsiteX7" fmla="*/ 892780 w 3060638"/>
                      <a:gd name="connsiteY7" fmla="*/ 90520 h 897314"/>
                      <a:gd name="connsiteX8" fmla="*/ 1020231 w 3060638"/>
                      <a:gd name="connsiteY8" fmla="*/ 107656 h 897314"/>
                      <a:gd name="connsiteX9" fmla="*/ 1147778 w 3060638"/>
                      <a:gd name="connsiteY9" fmla="*/ 126133 h 897314"/>
                      <a:gd name="connsiteX10" fmla="*/ 1275324 w 3060638"/>
                      <a:gd name="connsiteY10" fmla="*/ 146237 h 897314"/>
                      <a:gd name="connsiteX11" fmla="*/ 1402871 w 3060638"/>
                      <a:gd name="connsiteY11" fmla="*/ 168256 h 897314"/>
                      <a:gd name="connsiteX12" fmla="*/ 1530417 w 3060638"/>
                      <a:gd name="connsiteY12" fmla="*/ 192285 h 897314"/>
                      <a:gd name="connsiteX13" fmla="*/ 1657868 w 3060638"/>
                      <a:gd name="connsiteY13" fmla="*/ 218708 h 897314"/>
                      <a:gd name="connsiteX14" fmla="*/ 1785415 w 3060638"/>
                      <a:gd name="connsiteY14" fmla="*/ 247907 h 897314"/>
                      <a:gd name="connsiteX15" fmla="*/ 1912961 w 3060638"/>
                      <a:gd name="connsiteY15" fmla="*/ 280360 h 897314"/>
                      <a:gd name="connsiteX16" fmla="*/ 2040508 w 3060638"/>
                      <a:gd name="connsiteY16" fmla="*/ 316644 h 897314"/>
                      <a:gd name="connsiteX17" fmla="*/ 2168054 w 3060638"/>
                      <a:gd name="connsiteY17" fmla="*/ 357522 h 897314"/>
                      <a:gd name="connsiteX18" fmla="*/ 2295505 w 3060638"/>
                      <a:gd name="connsiteY18" fmla="*/ 403761 h 897314"/>
                      <a:gd name="connsiteX19" fmla="*/ 2423052 w 3060638"/>
                      <a:gd name="connsiteY19" fmla="*/ 456607 h 897314"/>
                      <a:gd name="connsiteX20" fmla="*/ 2550598 w 3060638"/>
                      <a:gd name="connsiteY20" fmla="*/ 517589 h 897314"/>
                      <a:gd name="connsiteX21" fmla="*/ 2678145 w 3060638"/>
                      <a:gd name="connsiteY21" fmla="*/ 588816 h 897314"/>
                      <a:gd name="connsiteX22" fmla="*/ 2805596 w 3060638"/>
                      <a:gd name="connsiteY22" fmla="*/ 672966 h 897314"/>
                      <a:gd name="connsiteX23" fmla="*/ 2933142 w 3060638"/>
                      <a:gd name="connsiteY23" fmla="*/ 773869 h 897314"/>
                      <a:gd name="connsiteX24" fmla="*/ 3060689 w 3060638"/>
                      <a:gd name="connsiteY24" fmla="*/ 897270 h 897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4">
                        <a:moveTo>
                          <a:pt x="50" y="-44"/>
                        </a:moveTo>
                        <a:lnTo>
                          <a:pt x="127597" y="10486"/>
                        </a:lnTo>
                        <a:lnTo>
                          <a:pt x="255143" y="21687"/>
                        </a:lnTo>
                        <a:lnTo>
                          <a:pt x="382594" y="33654"/>
                        </a:lnTo>
                        <a:lnTo>
                          <a:pt x="510141" y="46386"/>
                        </a:lnTo>
                        <a:lnTo>
                          <a:pt x="637687" y="60076"/>
                        </a:lnTo>
                        <a:lnTo>
                          <a:pt x="765234" y="74724"/>
                        </a:lnTo>
                        <a:lnTo>
                          <a:pt x="892780" y="90520"/>
                        </a:lnTo>
                        <a:lnTo>
                          <a:pt x="1020231" y="107656"/>
                        </a:lnTo>
                        <a:lnTo>
                          <a:pt x="1147778" y="126133"/>
                        </a:lnTo>
                        <a:lnTo>
                          <a:pt x="1275324" y="146237"/>
                        </a:lnTo>
                        <a:lnTo>
                          <a:pt x="1402871" y="168256"/>
                        </a:lnTo>
                        <a:lnTo>
                          <a:pt x="1530417" y="192285"/>
                        </a:lnTo>
                        <a:lnTo>
                          <a:pt x="1657868" y="218708"/>
                        </a:lnTo>
                        <a:lnTo>
                          <a:pt x="1785415" y="247907"/>
                        </a:lnTo>
                        <a:lnTo>
                          <a:pt x="1912961" y="280360"/>
                        </a:lnTo>
                        <a:lnTo>
                          <a:pt x="2040508" y="316644"/>
                        </a:lnTo>
                        <a:lnTo>
                          <a:pt x="2168054" y="357522"/>
                        </a:lnTo>
                        <a:lnTo>
                          <a:pt x="2295505" y="403761"/>
                        </a:lnTo>
                        <a:lnTo>
                          <a:pt x="2423052" y="456607"/>
                        </a:lnTo>
                        <a:lnTo>
                          <a:pt x="2550598" y="517589"/>
                        </a:lnTo>
                        <a:lnTo>
                          <a:pt x="2678145" y="588816"/>
                        </a:lnTo>
                        <a:lnTo>
                          <a:pt x="2805596" y="672966"/>
                        </a:lnTo>
                        <a:lnTo>
                          <a:pt x="2933142" y="773869"/>
                        </a:lnTo>
                        <a:lnTo>
                          <a:pt x="3060689" y="897270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B5E7BF79-4352-7EB7-807C-30AADB062414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1152139"/>
                    <a:ext cx="3060638" cy="1570325"/>
                  </a:xfrm>
                  <a:custGeom>
                    <a:avLst/>
                    <a:gdLst>
                      <a:gd name="connsiteX0" fmla="*/ 50 w 3060638"/>
                      <a:gd name="connsiteY0" fmla="*/ -93 h 1570325"/>
                      <a:gd name="connsiteX1" fmla="*/ 127597 w 3060638"/>
                      <a:gd name="connsiteY1" fmla="*/ 18384 h 1570325"/>
                      <a:gd name="connsiteX2" fmla="*/ 255143 w 3060638"/>
                      <a:gd name="connsiteY2" fmla="*/ 37914 h 1570325"/>
                      <a:gd name="connsiteX3" fmla="*/ 382594 w 3060638"/>
                      <a:gd name="connsiteY3" fmla="*/ 58784 h 1570325"/>
                      <a:gd name="connsiteX4" fmla="*/ 510141 w 3060638"/>
                      <a:gd name="connsiteY4" fmla="*/ 81186 h 1570325"/>
                      <a:gd name="connsiteX5" fmla="*/ 637687 w 3060638"/>
                      <a:gd name="connsiteY5" fmla="*/ 105119 h 1570325"/>
                      <a:gd name="connsiteX6" fmla="*/ 765234 w 3060638"/>
                      <a:gd name="connsiteY6" fmla="*/ 130776 h 1570325"/>
                      <a:gd name="connsiteX7" fmla="*/ 892780 w 3060638"/>
                      <a:gd name="connsiteY7" fmla="*/ 158443 h 1570325"/>
                      <a:gd name="connsiteX8" fmla="*/ 1020231 w 3060638"/>
                      <a:gd name="connsiteY8" fmla="*/ 188408 h 1570325"/>
                      <a:gd name="connsiteX9" fmla="*/ 1147778 w 3060638"/>
                      <a:gd name="connsiteY9" fmla="*/ 220766 h 1570325"/>
                      <a:gd name="connsiteX10" fmla="*/ 1275324 w 3060638"/>
                      <a:gd name="connsiteY10" fmla="*/ 255996 h 1570325"/>
                      <a:gd name="connsiteX11" fmla="*/ 1402871 w 3060638"/>
                      <a:gd name="connsiteY11" fmla="*/ 294385 h 1570325"/>
                      <a:gd name="connsiteX12" fmla="*/ 1530417 w 3060638"/>
                      <a:gd name="connsiteY12" fmla="*/ 336413 h 1570325"/>
                      <a:gd name="connsiteX13" fmla="*/ 1657868 w 3060638"/>
                      <a:gd name="connsiteY13" fmla="*/ 382748 h 1570325"/>
                      <a:gd name="connsiteX14" fmla="*/ 1785415 w 3060638"/>
                      <a:gd name="connsiteY14" fmla="*/ 433869 h 1570325"/>
                      <a:gd name="connsiteX15" fmla="*/ 1912961 w 3060638"/>
                      <a:gd name="connsiteY15" fmla="*/ 490640 h 1570325"/>
                      <a:gd name="connsiteX16" fmla="*/ 2040508 w 3060638"/>
                      <a:gd name="connsiteY16" fmla="*/ 554207 h 1570325"/>
                      <a:gd name="connsiteX17" fmla="*/ 2168054 w 3060638"/>
                      <a:gd name="connsiteY17" fmla="*/ 625625 h 1570325"/>
                      <a:gd name="connsiteX18" fmla="*/ 2295505 w 3060638"/>
                      <a:gd name="connsiteY18" fmla="*/ 706616 h 1570325"/>
                      <a:gd name="connsiteX19" fmla="*/ 2423052 w 3060638"/>
                      <a:gd name="connsiteY19" fmla="*/ 799095 h 1570325"/>
                      <a:gd name="connsiteX20" fmla="*/ 2550598 w 3060638"/>
                      <a:gd name="connsiteY20" fmla="*/ 905934 h 1570325"/>
                      <a:gd name="connsiteX21" fmla="*/ 2678145 w 3060638"/>
                      <a:gd name="connsiteY21" fmla="*/ 1030388 h 1570325"/>
                      <a:gd name="connsiteX22" fmla="*/ 2805596 w 3060638"/>
                      <a:gd name="connsiteY22" fmla="*/ 1177627 h 1570325"/>
                      <a:gd name="connsiteX23" fmla="*/ 2933142 w 3060638"/>
                      <a:gd name="connsiteY23" fmla="*/ 1354353 h 1570325"/>
                      <a:gd name="connsiteX24" fmla="*/ 3060689 w 3060638"/>
                      <a:gd name="connsiteY24" fmla="*/ 1570233 h 157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325">
                        <a:moveTo>
                          <a:pt x="50" y="-93"/>
                        </a:moveTo>
                        <a:lnTo>
                          <a:pt x="127597" y="18384"/>
                        </a:lnTo>
                        <a:lnTo>
                          <a:pt x="255143" y="37914"/>
                        </a:lnTo>
                        <a:lnTo>
                          <a:pt x="382594" y="58784"/>
                        </a:lnTo>
                        <a:lnTo>
                          <a:pt x="510141" y="81186"/>
                        </a:lnTo>
                        <a:lnTo>
                          <a:pt x="637687" y="105119"/>
                        </a:lnTo>
                        <a:lnTo>
                          <a:pt x="765234" y="130776"/>
                        </a:lnTo>
                        <a:lnTo>
                          <a:pt x="892780" y="158443"/>
                        </a:lnTo>
                        <a:lnTo>
                          <a:pt x="1020231" y="188408"/>
                        </a:lnTo>
                        <a:lnTo>
                          <a:pt x="1147778" y="220766"/>
                        </a:lnTo>
                        <a:lnTo>
                          <a:pt x="1275324" y="255996"/>
                        </a:lnTo>
                        <a:lnTo>
                          <a:pt x="1402871" y="294385"/>
                        </a:lnTo>
                        <a:lnTo>
                          <a:pt x="1530417" y="336413"/>
                        </a:lnTo>
                        <a:lnTo>
                          <a:pt x="1657868" y="382748"/>
                        </a:lnTo>
                        <a:lnTo>
                          <a:pt x="1785415" y="433869"/>
                        </a:lnTo>
                        <a:lnTo>
                          <a:pt x="1912961" y="490640"/>
                        </a:lnTo>
                        <a:lnTo>
                          <a:pt x="2040508" y="554207"/>
                        </a:lnTo>
                        <a:lnTo>
                          <a:pt x="2168054" y="625625"/>
                        </a:lnTo>
                        <a:lnTo>
                          <a:pt x="2295505" y="706616"/>
                        </a:lnTo>
                        <a:lnTo>
                          <a:pt x="2423052" y="799095"/>
                        </a:lnTo>
                        <a:lnTo>
                          <a:pt x="2550598" y="905934"/>
                        </a:lnTo>
                        <a:lnTo>
                          <a:pt x="2678145" y="1030388"/>
                        </a:lnTo>
                        <a:lnTo>
                          <a:pt x="2805596" y="1177627"/>
                        </a:lnTo>
                        <a:lnTo>
                          <a:pt x="2933142" y="1354353"/>
                        </a:lnTo>
                        <a:lnTo>
                          <a:pt x="3060689" y="157023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4EFC03E8-3E71-9730-3803-5A89F86609E8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88522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-138 h 2198340"/>
                      <a:gd name="connsiteX1" fmla="*/ 127597 w 3060638"/>
                      <a:gd name="connsiteY1" fmla="*/ 25615 h 2198340"/>
                      <a:gd name="connsiteX2" fmla="*/ 255143 w 3060638"/>
                      <a:gd name="connsiteY2" fmla="*/ 52995 h 2198340"/>
                      <a:gd name="connsiteX3" fmla="*/ 382594 w 3060638"/>
                      <a:gd name="connsiteY3" fmla="*/ 82290 h 2198340"/>
                      <a:gd name="connsiteX4" fmla="*/ 510141 w 3060638"/>
                      <a:gd name="connsiteY4" fmla="*/ 113595 h 2198340"/>
                      <a:gd name="connsiteX5" fmla="*/ 637687 w 3060638"/>
                      <a:gd name="connsiteY5" fmla="*/ 147101 h 2198340"/>
                      <a:gd name="connsiteX6" fmla="*/ 765234 w 3060638"/>
                      <a:gd name="connsiteY6" fmla="*/ 183097 h 2198340"/>
                      <a:gd name="connsiteX7" fmla="*/ 892780 w 3060638"/>
                      <a:gd name="connsiteY7" fmla="*/ 221774 h 2198340"/>
                      <a:gd name="connsiteX8" fmla="*/ 1020231 w 3060638"/>
                      <a:gd name="connsiteY8" fmla="*/ 263610 h 2198340"/>
                      <a:gd name="connsiteX9" fmla="*/ 1147778 w 3060638"/>
                      <a:gd name="connsiteY9" fmla="*/ 308987 h 2198340"/>
                      <a:gd name="connsiteX10" fmla="*/ 1275324 w 3060638"/>
                      <a:gd name="connsiteY10" fmla="*/ 358290 h 2198340"/>
                      <a:gd name="connsiteX11" fmla="*/ 1402871 w 3060638"/>
                      <a:gd name="connsiteY11" fmla="*/ 411997 h 2198340"/>
                      <a:gd name="connsiteX12" fmla="*/ 1530417 w 3060638"/>
                      <a:gd name="connsiteY12" fmla="*/ 470969 h 2198340"/>
                      <a:gd name="connsiteX13" fmla="*/ 1657868 w 3060638"/>
                      <a:gd name="connsiteY13" fmla="*/ 535686 h 2198340"/>
                      <a:gd name="connsiteX14" fmla="*/ 1785415 w 3060638"/>
                      <a:gd name="connsiteY14" fmla="*/ 607295 h 2198340"/>
                      <a:gd name="connsiteX15" fmla="*/ 1912961 w 3060638"/>
                      <a:gd name="connsiteY15" fmla="*/ 686850 h 2198340"/>
                      <a:gd name="connsiteX16" fmla="*/ 2040508 w 3060638"/>
                      <a:gd name="connsiteY16" fmla="*/ 775787 h 2198340"/>
                      <a:gd name="connsiteX17" fmla="*/ 2168054 w 3060638"/>
                      <a:gd name="connsiteY17" fmla="*/ 875829 h 2198340"/>
                      <a:gd name="connsiteX18" fmla="*/ 2295505 w 3060638"/>
                      <a:gd name="connsiteY18" fmla="*/ 989178 h 2198340"/>
                      <a:gd name="connsiteX19" fmla="*/ 2423052 w 3060638"/>
                      <a:gd name="connsiteY19" fmla="*/ 1118706 h 2198340"/>
                      <a:gd name="connsiteX20" fmla="*/ 2550598 w 3060638"/>
                      <a:gd name="connsiteY20" fmla="*/ 1268147 h 2198340"/>
                      <a:gd name="connsiteX21" fmla="*/ 2678145 w 3060638"/>
                      <a:gd name="connsiteY21" fmla="*/ 1442574 h 2198340"/>
                      <a:gd name="connsiteX22" fmla="*/ 2805596 w 3060638"/>
                      <a:gd name="connsiteY22" fmla="*/ 1648690 h 2198340"/>
                      <a:gd name="connsiteX23" fmla="*/ 2933142 w 3060638"/>
                      <a:gd name="connsiteY23" fmla="*/ 1895971 h 2198340"/>
                      <a:gd name="connsiteX24" fmla="*/ 3060689 w 3060638"/>
                      <a:gd name="connsiteY24" fmla="*/ 2198203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-138"/>
                        </a:moveTo>
                        <a:lnTo>
                          <a:pt x="127597" y="25615"/>
                        </a:lnTo>
                        <a:lnTo>
                          <a:pt x="255143" y="52995"/>
                        </a:lnTo>
                        <a:lnTo>
                          <a:pt x="382594" y="82290"/>
                        </a:lnTo>
                        <a:lnTo>
                          <a:pt x="510141" y="113595"/>
                        </a:lnTo>
                        <a:lnTo>
                          <a:pt x="637687" y="147101"/>
                        </a:lnTo>
                        <a:lnTo>
                          <a:pt x="765234" y="183097"/>
                        </a:lnTo>
                        <a:lnTo>
                          <a:pt x="892780" y="221774"/>
                        </a:lnTo>
                        <a:lnTo>
                          <a:pt x="1020231" y="263610"/>
                        </a:lnTo>
                        <a:lnTo>
                          <a:pt x="1147778" y="308987"/>
                        </a:lnTo>
                        <a:lnTo>
                          <a:pt x="1275324" y="358290"/>
                        </a:lnTo>
                        <a:lnTo>
                          <a:pt x="1402871" y="411997"/>
                        </a:lnTo>
                        <a:lnTo>
                          <a:pt x="1530417" y="470969"/>
                        </a:lnTo>
                        <a:lnTo>
                          <a:pt x="1657868" y="535686"/>
                        </a:lnTo>
                        <a:lnTo>
                          <a:pt x="1785415" y="607295"/>
                        </a:lnTo>
                        <a:lnTo>
                          <a:pt x="1912961" y="686850"/>
                        </a:lnTo>
                        <a:lnTo>
                          <a:pt x="2040508" y="775787"/>
                        </a:lnTo>
                        <a:lnTo>
                          <a:pt x="2168054" y="875829"/>
                        </a:lnTo>
                        <a:lnTo>
                          <a:pt x="2295505" y="989178"/>
                        </a:lnTo>
                        <a:lnTo>
                          <a:pt x="2423052" y="1118706"/>
                        </a:lnTo>
                        <a:lnTo>
                          <a:pt x="2550598" y="1268147"/>
                        </a:lnTo>
                        <a:lnTo>
                          <a:pt x="2678145" y="1442574"/>
                        </a:lnTo>
                        <a:lnTo>
                          <a:pt x="2805596" y="1648690"/>
                        </a:lnTo>
                        <a:lnTo>
                          <a:pt x="2933142" y="1895971"/>
                        </a:lnTo>
                        <a:lnTo>
                          <a:pt x="3060689" y="219820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9B9FEC1E-76F3-079F-AE0C-FD1C2B695BC3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395474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224341 h 224304"/>
                      <a:gd name="connsiteX1" fmla="*/ 127597 w 3060638"/>
                      <a:gd name="connsiteY1" fmla="*/ 221756 h 224304"/>
                      <a:gd name="connsiteX2" fmla="*/ 255143 w 3060638"/>
                      <a:gd name="connsiteY2" fmla="*/ 218980 h 224304"/>
                      <a:gd name="connsiteX3" fmla="*/ 382594 w 3060638"/>
                      <a:gd name="connsiteY3" fmla="*/ 216012 h 224304"/>
                      <a:gd name="connsiteX4" fmla="*/ 510141 w 3060638"/>
                      <a:gd name="connsiteY4" fmla="*/ 212757 h 224304"/>
                      <a:gd name="connsiteX5" fmla="*/ 637687 w 3060638"/>
                      <a:gd name="connsiteY5" fmla="*/ 209310 h 224304"/>
                      <a:gd name="connsiteX6" fmla="*/ 765234 w 3060638"/>
                      <a:gd name="connsiteY6" fmla="*/ 205673 h 224304"/>
                      <a:gd name="connsiteX7" fmla="*/ 892780 w 3060638"/>
                      <a:gd name="connsiteY7" fmla="*/ 201747 h 224304"/>
                      <a:gd name="connsiteX8" fmla="*/ 1020231 w 3060638"/>
                      <a:gd name="connsiteY8" fmla="*/ 197439 h 224304"/>
                      <a:gd name="connsiteX9" fmla="*/ 1147778 w 3060638"/>
                      <a:gd name="connsiteY9" fmla="*/ 192844 h 224304"/>
                      <a:gd name="connsiteX10" fmla="*/ 1275324 w 3060638"/>
                      <a:gd name="connsiteY10" fmla="*/ 187770 h 224304"/>
                      <a:gd name="connsiteX11" fmla="*/ 1402871 w 3060638"/>
                      <a:gd name="connsiteY11" fmla="*/ 182313 h 224304"/>
                      <a:gd name="connsiteX12" fmla="*/ 1530417 w 3060638"/>
                      <a:gd name="connsiteY12" fmla="*/ 176282 h 224304"/>
                      <a:gd name="connsiteX13" fmla="*/ 1657868 w 3060638"/>
                      <a:gd name="connsiteY13" fmla="*/ 169677 h 224304"/>
                      <a:gd name="connsiteX14" fmla="*/ 1785415 w 3060638"/>
                      <a:gd name="connsiteY14" fmla="*/ 162401 h 224304"/>
                      <a:gd name="connsiteX15" fmla="*/ 1912961 w 3060638"/>
                      <a:gd name="connsiteY15" fmla="*/ 154263 h 224304"/>
                      <a:gd name="connsiteX16" fmla="*/ 2040508 w 3060638"/>
                      <a:gd name="connsiteY16" fmla="*/ 145169 h 224304"/>
                      <a:gd name="connsiteX17" fmla="*/ 2168054 w 3060638"/>
                      <a:gd name="connsiteY17" fmla="*/ 135021 h 224304"/>
                      <a:gd name="connsiteX18" fmla="*/ 2295505 w 3060638"/>
                      <a:gd name="connsiteY18" fmla="*/ 123437 h 224304"/>
                      <a:gd name="connsiteX19" fmla="*/ 2423052 w 3060638"/>
                      <a:gd name="connsiteY19" fmla="*/ 110226 h 224304"/>
                      <a:gd name="connsiteX20" fmla="*/ 2550598 w 3060638"/>
                      <a:gd name="connsiteY20" fmla="*/ 95004 h 224304"/>
                      <a:gd name="connsiteX21" fmla="*/ 2678145 w 3060638"/>
                      <a:gd name="connsiteY21" fmla="*/ 77198 h 224304"/>
                      <a:gd name="connsiteX22" fmla="*/ 2805596 w 3060638"/>
                      <a:gd name="connsiteY22" fmla="*/ 56136 h 224304"/>
                      <a:gd name="connsiteX23" fmla="*/ 2933142 w 3060638"/>
                      <a:gd name="connsiteY23" fmla="*/ 30862 h 224304"/>
                      <a:gd name="connsiteX24" fmla="*/ 3060689 w 3060638"/>
                      <a:gd name="connsiteY24" fmla="*/ 36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224341"/>
                        </a:moveTo>
                        <a:lnTo>
                          <a:pt x="127597" y="221756"/>
                        </a:lnTo>
                        <a:lnTo>
                          <a:pt x="255143" y="218980"/>
                        </a:lnTo>
                        <a:lnTo>
                          <a:pt x="382594" y="216012"/>
                        </a:lnTo>
                        <a:lnTo>
                          <a:pt x="510141" y="212757"/>
                        </a:lnTo>
                        <a:lnTo>
                          <a:pt x="637687" y="209310"/>
                        </a:lnTo>
                        <a:lnTo>
                          <a:pt x="765234" y="205673"/>
                        </a:lnTo>
                        <a:lnTo>
                          <a:pt x="892780" y="201747"/>
                        </a:lnTo>
                        <a:lnTo>
                          <a:pt x="1020231" y="197439"/>
                        </a:lnTo>
                        <a:lnTo>
                          <a:pt x="1147778" y="192844"/>
                        </a:lnTo>
                        <a:lnTo>
                          <a:pt x="1275324" y="187770"/>
                        </a:lnTo>
                        <a:lnTo>
                          <a:pt x="1402871" y="182313"/>
                        </a:lnTo>
                        <a:lnTo>
                          <a:pt x="1530417" y="176282"/>
                        </a:lnTo>
                        <a:lnTo>
                          <a:pt x="1657868" y="169677"/>
                        </a:lnTo>
                        <a:lnTo>
                          <a:pt x="1785415" y="162401"/>
                        </a:lnTo>
                        <a:lnTo>
                          <a:pt x="1912961" y="154263"/>
                        </a:lnTo>
                        <a:lnTo>
                          <a:pt x="2040508" y="145169"/>
                        </a:lnTo>
                        <a:lnTo>
                          <a:pt x="2168054" y="135021"/>
                        </a:lnTo>
                        <a:lnTo>
                          <a:pt x="2295505" y="123437"/>
                        </a:lnTo>
                        <a:lnTo>
                          <a:pt x="2423052" y="110226"/>
                        </a:lnTo>
                        <a:lnTo>
                          <a:pt x="2550598" y="95004"/>
                        </a:lnTo>
                        <a:lnTo>
                          <a:pt x="2678145" y="77198"/>
                        </a:lnTo>
                        <a:lnTo>
                          <a:pt x="2805596" y="56136"/>
                        </a:lnTo>
                        <a:lnTo>
                          <a:pt x="2933142" y="30862"/>
                        </a:lnTo>
                        <a:lnTo>
                          <a:pt x="3060689" y="36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2D85189F-D588-1FB0-D474-0A4D0F178585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647829"/>
                    <a:ext cx="3060638" cy="897315"/>
                  </a:xfrm>
                  <a:custGeom>
                    <a:avLst/>
                    <a:gdLst>
                      <a:gd name="connsiteX0" fmla="*/ 50 w 3060638"/>
                      <a:gd name="connsiteY0" fmla="*/ 897399 h 897315"/>
                      <a:gd name="connsiteX1" fmla="*/ 127597 w 3060638"/>
                      <a:gd name="connsiteY1" fmla="*/ 886868 h 897315"/>
                      <a:gd name="connsiteX2" fmla="*/ 255143 w 3060638"/>
                      <a:gd name="connsiteY2" fmla="*/ 875667 h 897315"/>
                      <a:gd name="connsiteX3" fmla="*/ 382594 w 3060638"/>
                      <a:gd name="connsiteY3" fmla="*/ 863796 h 897315"/>
                      <a:gd name="connsiteX4" fmla="*/ 510141 w 3060638"/>
                      <a:gd name="connsiteY4" fmla="*/ 850968 h 897315"/>
                      <a:gd name="connsiteX5" fmla="*/ 637687 w 3060638"/>
                      <a:gd name="connsiteY5" fmla="*/ 837278 h 897315"/>
                      <a:gd name="connsiteX6" fmla="*/ 765234 w 3060638"/>
                      <a:gd name="connsiteY6" fmla="*/ 822631 h 897315"/>
                      <a:gd name="connsiteX7" fmla="*/ 892780 w 3060638"/>
                      <a:gd name="connsiteY7" fmla="*/ 806834 h 897315"/>
                      <a:gd name="connsiteX8" fmla="*/ 1020231 w 3060638"/>
                      <a:gd name="connsiteY8" fmla="*/ 789698 h 897315"/>
                      <a:gd name="connsiteX9" fmla="*/ 1147778 w 3060638"/>
                      <a:gd name="connsiteY9" fmla="*/ 771222 h 897315"/>
                      <a:gd name="connsiteX10" fmla="*/ 1275324 w 3060638"/>
                      <a:gd name="connsiteY10" fmla="*/ 751117 h 897315"/>
                      <a:gd name="connsiteX11" fmla="*/ 1402871 w 3060638"/>
                      <a:gd name="connsiteY11" fmla="*/ 729194 h 897315"/>
                      <a:gd name="connsiteX12" fmla="*/ 1530417 w 3060638"/>
                      <a:gd name="connsiteY12" fmla="*/ 705165 h 897315"/>
                      <a:gd name="connsiteX13" fmla="*/ 1657868 w 3060638"/>
                      <a:gd name="connsiteY13" fmla="*/ 678742 h 897315"/>
                      <a:gd name="connsiteX14" fmla="*/ 1785415 w 3060638"/>
                      <a:gd name="connsiteY14" fmla="*/ 649448 h 897315"/>
                      <a:gd name="connsiteX15" fmla="*/ 1912961 w 3060638"/>
                      <a:gd name="connsiteY15" fmla="*/ 616994 h 897315"/>
                      <a:gd name="connsiteX16" fmla="*/ 2040508 w 3060638"/>
                      <a:gd name="connsiteY16" fmla="*/ 580711 h 897315"/>
                      <a:gd name="connsiteX17" fmla="*/ 2168054 w 3060638"/>
                      <a:gd name="connsiteY17" fmla="*/ 539928 h 897315"/>
                      <a:gd name="connsiteX18" fmla="*/ 2295505 w 3060638"/>
                      <a:gd name="connsiteY18" fmla="*/ 493593 h 897315"/>
                      <a:gd name="connsiteX19" fmla="*/ 2423052 w 3060638"/>
                      <a:gd name="connsiteY19" fmla="*/ 440748 h 897315"/>
                      <a:gd name="connsiteX20" fmla="*/ 2550598 w 3060638"/>
                      <a:gd name="connsiteY20" fmla="*/ 379765 h 897315"/>
                      <a:gd name="connsiteX21" fmla="*/ 2678145 w 3060638"/>
                      <a:gd name="connsiteY21" fmla="*/ 308539 h 897315"/>
                      <a:gd name="connsiteX22" fmla="*/ 2805596 w 3060638"/>
                      <a:gd name="connsiteY22" fmla="*/ 224389 h 897315"/>
                      <a:gd name="connsiteX23" fmla="*/ 2933142 w 3060638"/>
                      <a:gd name="connsiteY23" fmla="*/ 123485 h 897315"/>
                      <a:gd name="connsiteX24" fmla="*/ 3060689 w 3060638"/>
                      <a:gd name="connsiteY24" fmla="*/ 84 h 897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5">
                        <a:moveTo>
                          <a:pt x="50" y="897399"/>
                        </a:moveTo>
                        <a:lnTo>
                          <a:pt x="127597" y="886868"/>
                        </a:lnTo>
                        <a:lnTo>
                          <a:pt x="255143" y="875667"/>
                        </a:lnTo>
                        <a:lnTo>
                          <a:pt x="382594" y="863796"/>
                        </a:lnTo>
                        <a:lnTo>
                          <a:pt x="510141" y="850968"/>
                        </a:lnTo>
                        <a:lnTo>
                          <a:pt x="637687" y="837278"/>
                        </a:lnTo>
                        <a:lnTo>
                          <a:pt x="765234" y="822631"/>
                        </a:lnTo>
                        <a:lnTo>
                          <a:pt x="892780" y="806834"/>
                        </a:lnTo>
                        <a:lnTo>
                          <a:pt x="1020231" y="789698"/>
                        </a:lnTo>
                        <a:lnTo>
                          <a:pt x="1147778" y="771222"/>
                        </a:lnTo>
                        <a:lnTo>
                          <a:pt x="1275324" y="751117"/>
                        </a:lnTo>
                        <a:lnTo>
                          <a:pt x="1402871" y="729194"/>
                        </a:lnTo>
                        <a:lnTo>
                          <a:pt x="1530417" y="705165"/>
                        </a:lnTo>
                        <a:lnTo>
                          <a:pt x="1657868" y="678742"/>
                        </a:lnTo>
                        <a:lnTo>
                          <a:pt x="1785415" y="649448"/>
                        </a:lnTo>
                        <a:lnTo>
                          <a:pt x="1912961" y="616994"/>
                        </a:lnTo>
                        <a:lnTo>
                          <a:pt x="2040508" y="580711"/>
                        </a:lnTo>
                        <a:lnTo>
                          <a:pt x="2168054" y="539928"/>
                        </a:lnTo>
                        <a:lnTo>
                          <a:pt x="2295505" y="493593"/>
                        </a:lnTo>
                        <a:lnTo>
                          <a:pt x="2423052" y="440748"/>
                        </a:lnTo>
                        <a:lnTo>
                          <a:pt x="2550598" y="379765"/>
                        </a:lnTo>
                        <a:lnTo>
                          <a:pt x="2678145" y="308539"/>
                        </a:lnTo>
                        <a:lnTo>
                          <a:pt x="2805596" y="224389"/>
                        </a:lnTo>
                        <a:lnTo>
                          <a:pt x="2933142" y="123485"/>
                        </a:lnTo>
                        <a:lnTo>
                          <a:pt x="3060689" y="84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020B58D5-BCAD-6756-6678-F4AFD1EFBE2B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900184"/>
                    <a:ext cx="3060638" cy="1570229"/>
                  </a:xfrm>
                  <a:custGeom>
                    <a:avLst/>
                    <a:gdLst>
                      <a:gd name="connsiteX0" fmla="*/ 50 w 3060638"/>
                      <a:gd name="connsiteY0" fmla="*/ 1570362 h 1570229"/>
                      <a:gd name="connsiteX1" fmla="*/ 127597 w 3060638"/>
                      <a:gd name="connsiteY1" fmla="*/ 1551981 h 1570229"/>
                      <a:gd name="connsiteX2" fmla="*/ 255143 w 3060638"/>
                      <a:gd name="connsiteY2" fmla="*/ 1532355 h 1570229"/>
                      <a:gd name="connsiteX3" fmla="*/ 382594 w 3060638"/>
                      <a:gd name="connsiteY3" fmla="*/ 1511485 h 1570229"/>
                      <a:gd name="connsiteX4" fmla="*/ 510141 w 3060638"/>
                      <a:gd name="connsiteY4" fmla="*/ 1489084 h 1570229"/>
                      <a:gd name="connsiteX5" fmla="*/ 637687 w 3060638"/>
                      <a:gd name="connsiteY5" fmla="*/ 1465246 h 1570229"/>
                      <a:gd name="connsiteX6" fmla="*/ 765234 w 3060638"/>
                      <a:gd name="connsiteY6" fmla="*/ 1439493 h 1570229"/>
                      <a:gd name="connsiteX7" fmla="*/ 892780 w 3060638"/>
                      <a:gd name="connsiteY7" fmla="*/ 1411826 h 1570229"/>
                      <a:gd name="connsiteX8" fmla="*/ 1020231 w 3060638"/>
                      <a:gd name="connsiteY8" fmla="*/ 1381957 h 1570229"/>
                      <a:gd name="connsiteX9" fmla="*/ 1147778 w 3060638"/>
                      <a:gd name="connsiteY9" fmla="*/ 1349503 h 1570229"/>
                      <a:gd name="connsiteX10" fmla="*/ 1275324 w 3060638"/>
                      <a:gd name="connsiteY10" fmla="*/ 1314273 h 1570229"/>
                      <a:gd name="connsiteX11" fmla="*/ 1402871 w 3060638"/>
                      <a:gd name="connsiteY11" fmla="*/ 1275884 h 1570229"/>
                      <a:gd name="connsiteX12" fmla="*/ 1530417 w 3060638"/>
                      <a:gd name="connsiteY12" fmla="*/ 1233857 h 1570229"/>
                      <a:gd name="connsiteX13" fmla="*/ 1657868 w 3060638"/>
                      <a:gd name="connsiteY13" fmla="*/ 1187617 h 1570229"/>
                      <a:gd name="connsiteX14" fmla="*/ 1785415 w 3060638"/>
                      <a:gd name="connsiteY14" fmla="*/ 1136495 h 1570229"/>
                      <a:gd name="connsiteX15" fmla="*/ 1912961 w 3060638"/>
                      <a:gd name="connsiteY15" fmla="*/ 1079629 h 1570229"/>
                      <a:gd name="connsiteX16" fmla="*/ 2040508 w 3060638"/>
                      <a:gd name="connsiteY16" fmla="*/ 1016157 h 1570229"/>
                      <a:gd name="connsiteX17" fmla="*/ 2168054 w 3060638"/>
                      <a:gd name="connsiteY17" fmla="*/ 944644 h 1570229"/>
                      <a:gd name="connsiteX18" fmla="*/ 2295505 w 3060638"/>
                      <a:gd name="connsiteY18" fmla="*/ 863749 h 1570229"/>
                      <a:gd name="connsiteX19" fmla="*/ 2423052 w 3060638"/>
                      <a:gd name="connsiteY19" fmla="*/ 771174 h 1570229"/>
                      <a:gd name="connsiteX20" fmla="*/ 2550598 w 3060638"/>
                      <a:gd name="connsiteY20" fmla="*/ 664431 h 1570229"/>
                      <a:gd name="connsiteX21" fmla="*/ 2678145 w 3060638"/>
                      <a:gd name="connsiteY21" fmla="*/ 539881 h 1570229"/>
                      <a:gd name="connsiteX22" fmla="*/ 2805596 w 3060638"/>
                      <a:gd name="connsiteY22" fmla="*/ 392642 h 1570229"/>
                      <a:gd name="connsiteX23" fmla="*/ 2933142 w 3060638"/>
                      <a:gd name="connsiteY23" fmla="*/ 216012 h 1570229"/>
                      <a:gd name="connsiteX24" fmla="*/ 3060689 w 3060638"/>
                      <a:gd name="connsiteY24" fmla="*/ 132 h 1570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229">
                        <a:moveTo>
                          <a:pt x="50" y="1570362"/>
                        </a:moveTo>
                        <a:lnTo>
                          <a:pt x="127597" y="1551981"/>
                        </a:lnTo>
                        <a:lnTo>
                          <a:pt x="255143" y="1532355"/>
                        </a:lnTo>
                        <a:lnTo>
                          <a:pt x="382594" y="1511485"/>
                        </a:lnTo>
                        <a:lnTo>
                          <a:pt x="510141" y="1489084"/>
                        </a:lnTo>
                        <a:lnTo>
                          <a:pt x="637687" y="1465246"/>
                        </a:lnTo>
                        <a:lnTo>
                          <a:pt x="765234" y="1439493"/>
                        </a:lnTo>
                        <a:lnTo>
                          <a:pt x="892780" y="1411826"/>
                        </a:lnTo>
                        <a:lnTo>
                          <a:pt x="1020231" y="1381957"/>
                        </a:lnTo>
                        <a:lnTo>
                          <a:pt x="1147778" y="1349503"/>
                        </a:lnTo>
                        <a:lnTo>
                          <a:pt x="1275324" y="1314273"/>
                        </a:lnTo>
                        <a:lnTo>
                          <a:pt x="1402871" y="1275884"/>
                        </a:lnTo>
                        <a:lnTo>
                          <a:pt x="1530417" y="1233857"/>
                        </a:lnTo>
                        <a:lnTo>
                          <a:pt x="1657868" y="1187617"/>
                        </a:lnTo>
                        <a:lnTo>
                          <a:pt x="1785415" y="1136495"/>
                        </a:lnTo>
                        <a:lnTo>
                          <a:pt x="1912961" y="1079629"/>
                        </a:lnTo>
                        <a:lnTo>
                          <a:pt x="2040508" y="1016157"/>
                        </a:lnTo>
                        <a:lnTo>
                          <a:pt x="2168054" y="944644"/>
                        </a:lnTo>
                        <a:lnTo>
                          <a:pt x="2295505" y="863749"/>
                        </a:lnTo>
                        <a:lnTo>
                          <a:pt x="2423052" y="771174"/>
                        </a:lnTo>
                        <a:lnTo>
                          <a:pt x="2550598" y="664431"/>
                        </a:lnTo>
                        <a:lnTo>
                          <a:pt x="2678145" y="539881"/>
                        </a:lnTo>
                        <a:lnTo>
                          <a:pt x="2805596" y="392642"/>
                        </a:lnTo>
                        <a:lnTo>
                          <a:pt x="2933142" y="216012"/>
                        </a:lnTo>
                        <a:lnTo>
                          <a:pt x="3060689" y="132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84489349-DD02-837D-E6B0-DCA8836EEF86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4135785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2198518 h 2198340"/>
                      <a:gd name="connsiteX1" fmla="*/ 127597 w 3060638"/>
                      <a:gd name="connsiteY1" fmla="*/ 2172765 h 2198340"/>
                      <a:gd name="connsiteX2" fmla="*/ 255143 w 3060638"/>
                      <a:gd name="connsiteY2" fmla="*/ 2145385 h 2198340"/>
                      <a:gd name="connsiteX3" fmla="*/ 382594 w 3060638"/>
                      <a:gd name="connsiteY3" fmla="*/ 2116091 h 2198340"/>
                      <a:gd name="connsiteX4" fmla="*/ 510141 w 3060638"/>
                      <a:gd name="connsiteY4" fmla="*/ 2084881 h 2198340"/>
                      <a:gd name="connsiteX5" fmla="*/ 637687 w 3060638"/>
                      <a:gd name="connsiteY5" fmla="*/ 2051374 h 2198340"/>
                      <a:gd name="connsiteX6" fmla="*/ 765234 w 3060638"/>
                      <a:gd name="connsiteY6" fmla="*/ 2015378 h 2198340"/>
                      <a:gd name="connsiteX7" fmla="*/ 892780 w 3060638"/>
                      <a:gd name="connsiteY7" fmla="*/ 1976606 h 2198340"/>
                      <a:gd name="connsiteX8" fmla="*/ 1020231 w 3060638"/>
                      <a:gd name="connsiteY8" fmla="*/ 1934770 h 2198340"/>
                      <a:gd name="connsiteX9" fmla="*/ 1147778 w 3060638"/>
                      <a:gd name="connsiteY9" fmla="*/ 1889392 h 2198340"/>
                      <a:gd name="connsiteX10" fmla="*/ 1275324 w 3060638"/>
                      <a:gd name="connsiteY10" fmla="*/ 1840089 h 2198340"/>
                      <a:gd name="connsiteX11" fmla="*/ 1402871 w 3060638"/>
                      <a:gd name="connsiteY11" fmla="*/ 1786383 h 2198340"/>
                      <a:gd name="connsiteX12" fmla="*/ 1530417 w 3060638"/>
                      <a:gd name="connsiteY12" fmla="*/ 1727506 h 2198340"/>
                      <a:gd name="connsiteX13" fmla="*/ 1657868 w 3060638"/>
                      <a:gd name="connsiteY13" fmla="*/ 1662694 h 2198340"/>
                      <a:gd name="connsiteX14" fmla="*/ 1785415 w 3060638"/>
                      <a:gd name="connsiteY14" fmla="*/ 1591085 h 2198340"/>
                      <a:gd name="connsiteX15" fmla="*/ 1912961 w 3060638"/>
                      <a:gd name="connsiteY15" fmla="*/ 1511530 h 2198340"/>
                      <a:gd name="connsiteX16" fmla="*/ 2040508 w 3060638"/>
                      <a:gd name="connsiteY16" fmla="*/ 1422689 h 2198340"/>
                      <a:gd name="connsiteX17" fmla="*/ 2168054 w 3060638"/>
                      <a:gd name="connsiteY17" fmla="*/ 1322647 h 2198340"/>
                      <a:gd name="connsiteX18" fmla="*/ 2295505 w 3060638"/>
                      <a:gd name="connsiteY18" fmla="*/ 1209298 h 2198340"/>
                      <a:gd name="connsiteX19" fmla="*/ 2423052 w 3060638"/>
                      <a:gd name="connsiteY19" fmla="*/ 1079770 h 2198340"/>
                      <a:gd name="connsiteX20" fmla="*/ 2550598 w 3060638"/>
                      <a:gd name="connsiteY20" fmla="*/ 930233 h 2198340"/>
                      <a:gd name="connsiteX21" fmla="*/ 2678145 w 3060638"/>
                      <a:gd name="connsiteY21" fmla="*/ 755901 h 2198340"/>
                      <a:gd name="connsiteX22" fmla="*/ 2805596 w 3060638"/>
                      <a:gd name="connsiteY22" fmla="*/ 549786 h 2198340"/>
                      <a:gd name="connsiteX23" fmla="*/ 2933142 w 3060638"/>
                      <a:gd name="connsiteY23" fmla="*/ 302409 h 2198340"/>
                      <a:gd name="connsiteX24" fmla="*/ 3060689 w 3060638"/>
                      <a:gd name="connsiteY24" fmla="*/ 177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2198518"/>
                        </a:moveTo>
                        <a:lnTo>
                          <a:pt x="127597" y="2172765"/>
                        </a:lnTo>
                        <a:lnTo>
                          <a:pt x="255143" y="2145385"/>
                        </a:lnTo>
                        <a:lnTo>
                          <a:pt x="382594" y="2116091"/>
                        </a:lnTo>
                        <a:lnTo>
                          <a:pt x="510141" y="2084881"/>
                        </a:lnTo>
                        <a:lnTo>
                          <a:pt x="637687" y="2051374"/>
                        </a:lnTo>
                        <a:lnTo>
                          <a:pt x="765234" y="2015378"/>
                        </a:lnTo>
                        <a:lnTo>
                          <a:pt x="892780" y="1976606"/>
                        </a:lnTo>
                        <a:lnTo>
                          <a:pt x="1020231" y="1934770"/>
                        </a:lnTo>
                        <a:lnTo>
                          <a:pt x="1147778" y="1889392"/>
                        </a:lnTo>
                        <a:lnTo>
                          <a:pt x="1275324" y="1840089"/>
                        </a:lnTo>
                        <a:lnTo>
                          <a:pt x="1402871" y="1786383"/>
                        </a:lnTo>
                        <a:lnTo>
                          <a:pt x="1530417" y="1727506"/>
                        </a:lnTo>
                        <a:lnTo>
                          <a:pt x="1657868" y="1662694"/>
                        </a:lnTo>
                        <a:lnTo>
                          <a:pt x="1785415" y="1591085"/>
                        </a:lnTo>
                        <a:lnTo>
                          <a:pt x="1912961" y="1511530"/>
                        </a:lnTo>
                        <a:lnTo>
                          <a:pt x="2040508" y="1422689"/>
                        </a:lnTo>
                        <a:lnTo>
                          <a:pt x="2168054" y="1322647"/>
                        </a:lnTo>
                        <a:lnTo>
                          <a:pt x="2295505" y="1209298"/>
                        </a:lnTo>
                        <a:lnTo>
                          <a:pt x="2423052" y="1079770"/>
                        </a:lnTo>
                        <a:lnTo>
                          <a:pt x="2550598" y="930233"/>
                        </a:lnTo>
                        <a:lnTo>
                          <a:pt x="2678145" y="755901"/>
                        </a:lnTo>
                        <a:lnTo>
                          <a:pt x="2805596" y="549786"/>
                        </a:lnTo>
                        <a:lnTo>
                          <a:pt x="2933142" y="302409"/>
                        </a:lnTo>
                        <a:lnTo>
                          <a:pt x="3060689" y="177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DB4B34A9-BBBF-89DD-FEF1-4D9559A28C9C}"/>
                      </a:ext>
                    </a:extLst>
                  </p:cNvPr>
                  <p:cNvSpPr/>
                  <p:nvPr/>
                </p:nvSpPr>
                <p:spPr>
                  <a:xfrm>
                    <a:off x="7589210" y="2952661"/>
                    <a:ext cx="64396" cy="163513"/>
                  </a:xfrm>
                  <a:custGeom>
                    <a:avLst/>
                    <a:gdLst>
                      <a:gd name="connsiteX0" fmla="*/ 62149 w 64396"/>
                      <a:gd name="connsiteY0" fmla="*/ 8943 h 163513"/>
                      <a:gd name="connsiteX1" fmla="*/ 53333 w 64396"/>
                      <a:gd name="connsiteY1" fmla="*/ 135 h 163513"/>
                      <a:gd name="connsiteX2" fmla="*/ 40300 w 64396"/>
                      <a:gd name="connsiteY2" fmla="*/ 13155 h 163513"/>
                      <a:gd name="connsiteX3" fmla="*/ 49500 w 64396"/>
                      <a:gd name="connsiteY3" fmla="*/ 21963 h 163513"/>
                      <a:gd name="connsiteX4" fmla="*/ 62149 w 64396"/>
                      <a:gd name="connsiteY4" fmla="*/ 8943 h 163513"/>
                      <a:gd name="connsiteX5" fmla="*/ 43750 w 64396"/>
                      <a:gd name="connsiteY5" fmla="*/ 100465 h 163513"/>
                      <a:gd name="connsiteX6" fmla="*/ 49117 w 64396"/>
                      <a:gd name="connsiteY6" fmla="*/ 86296 h 163513"/>
                      <a:gd name="connsiteX7" fmla="*/ 52183 w 64396"/>
                      <a:gd name="connsiteY7" fmla="*/ 73276 h 163513"/>
                      <a:gd name="connsiteX8" fmla="*/ 32251 w 64396"/>
                      <a:gd name="connsiteY8" fmla="*/ 53364 h 163513"/>
                      <a:gd name="connsiteX9" fmla="*/ 53 w 64396"/>
                      <a:gd name="connsiteY9" fmla="*/ 90891 h 163513"/>
                      <a:gd name="connsiteX10" fmla="*/ 3119 w 64396"/>
                      <a:gd name="connsiteY10" fmla="*/ 93189 h 163513"/>
                      <a:gd name="connsiteX11" fmla="*/ 6952 w 64396"/>
                      <a:gd name="connsiteY11" fmla="*/ 88977 h 163513"/>
                      <a:gd name="connsiteX12" fmla="*/ 31484 w 64396"/>
                      <a:gd name="connsiteY12" fmla="*/ 58725 h 163513"/>
                      <a:gd name="connsiteX13" fmla="*/ 37617 w 64396"/>
                      <a:gd name="connsiteY13" fmla="*/ 66766 h 163513"/>
                      <a:gd name="connsiteX14" fmla="*/ 34934 w 64396"/>
                      <a:gd name="connsiteY14" fmla="*/ 79403 h 163513"/>
                      <a:gd name="connsiteX15" fmla="*/ 18068 w 64396"/>
                      <a:gd name="connsiteY15" fmla="*/ 124207 h 163513"/>
                      <a:gd name="connsiteX16" fmla="*/ 12702 w 64396"/>
                      <a:gd name="connsiteY16" fmla="*/ 143737 h 163513"/>
                      <a:gd name="connsiteX17" fmla="*/ 32634 w 64396"/>
                      <a:gd name="connsiteY17" fmla="*/ 163649 h 163513"/>
                      <a:gd name="connsiteX18" fmla="*/ 64449 w 64396"/>
                      <a:gd name="connsiteY18" fmla="*/ 126121 h 163513"/>
                      <a:gd name="connsiteX19" fmla="*/ 61383 w 64396"/>
                      <a:gd name="connsiteY19" fmla="*/ 123824 h 163513"/>
                      <a:gd name="connsiteX20" fmla="*/ 57933 w 64396"/>
                      <a:gd name="connsiteY20" fmla="*/ 128036 h 163513"/>
                      <a:gd name="connsiteX21" fmla="*/ 33018 w 64396"/>
                      <a:gd name="connsiteY21" fmla="*/ 158288 h 163513"/>
                      <a:gd name="connsiteX22" fmla="*/ 27268 w 64396"/>
                      <a:gd name="connsiteY22" fmla="*/ 150246 h 163513"/>
                      <a:gd name="connsiteX23" fmla="*/ 34167 w 64396"/>
                      <a:gd name="connsiteY23" fmla="*/ 126121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149" y="8943"/>
                        </a:moveTo>
                        <a:cubicBezTo>
                          <a:pt x="62149" y="3965"/>
                          <a:pt x="58699" y="135"/>
                          <a:pt x="53333" y="135"/>
                        </a:cubicBezTo>
                        <a:cubicBezTo>
                          <a:pt x="46817" y="135"/>
                          <a:pt x="40300" y="6645"/>
                          <a:pt x="40300" y="13155"/>
                        </a:cubicBezTo>
                        <a:cubicBezTo>
                          <a:pt x="40300" y="17751"/>
                          <a:pt x="43367" y="21963"/>
                          <a:pt x="49500" y="21963"/>
                        </a:cubicBezTo>
                        <a:cubicBezTo>
                          <a:pt x="54866" y="21963"/>
                          <a:pt x="62149" y="16219"/>
                          <a:pt x="62149" y="8943"/>
                        </a:cubicBezTo>
                        <a:close/>
                        <a:moveTo>
                          <a:pt x="43750" y="100465"/>
                        </a:moveTo>
                        <a:cubicBezTo>
                          <a:pt x="46817" y="93189"/>
                          <a:pt x="46817" y="92806"/>
                          <a:pt x="49117" y="86296"/>
                        </a:cubicBezTo>
                        <a:cubicBezTo>
                          <a:pt x="51033" y="81318"/>
                          <a:pt x="52183" y="77872"/>
                          <a:pt x="52183" y="73276"/>
                        </a:cubicBezTo>
                        <a:cubicBezTo>
                          <a:pt x="52183" y="62554"/>
                          <a:pt x="44517" y="53364"/>
                          <a:pt x="32251" y="53364"/>
                        </a:cubicBezTo>
                        <a:cubicBezTo>
                          <a:pt x="9636" y="53364"/>
                          <a:pt x="53" y="88594"/>
                          <a:pt x="53" y="90891"/>
                        </a:cubicBezTo>
                        <a:cubicBezTo>
                          <a:pt x="53" y="93189"/>
                          <a:pt x="2736" y="93189"/>
                          <a:pt x="3119" y="93189"/>
                        </a:cubicBezTo>
                        <a:cubicBezTo>
                          <a:pt x="5419" y="93189"/>
                          <a:pt x="5802" y="92806"/>
                          <a:pt x="6952" y="88977"/>
                        </a:cubicBezTo>
                        <a:cubicBezTo>
                          <a:pt x="13469" y="66001"/>
                          <a:pt x="23435" y="58725"/>
                          <a:pt x="31484" y="58725"/>
                        </a:cubicBezTo>
                        <a:cubicBezTo>
                          <a:pt x="33401" y="58725"/>
                          <a:pt x="37617" y="58725"/>
                          <a:pt x="37617" y="66766"/>
                        </a:cubicBezTo>
                        <a:cubicBezTo>
                          <a:pt x="37617" y="71745"/>
                          <a:pt x="36084" y="76723"/>
                          <a:pt x="34934" y="79403"/>
                        </a:cubicBezTo>
                        <a:cubicBezTo>
                          <a:pt x="33018" y="85530"/>
                          <a:pt x="22285" y="113868"/>
                          <a:pt x="18068" y="124207"/>
                        </a:cubicBezTo>
                        <a:cubicBezTo>
                          <a:pt x="15769" y="130717"/>
                          <a:pt x="12702" y="138758"/>
                          <a:pt x="12702" y="143737"/>
                        </a:cubicBezTo>
                        <a:cubicBezTo>
                          <a:pt x="12702" y="155225"/>
                          <a:pt x="20752" y="163649"/>
                          <a:pt x="32634" y="163649"/>
                        </a:cubicBezTo>
                        <a:cubicBezTo>
                          <a:pt x="55633" y="163649"/>
                          <a:pt x="64449" y="128419"/>
                          <a:pt x="64449" y="126121"/>
                        </a:cubicBezTo>
                        <a:cubicBezTo>
                          <a:pt x="64449" y="123824"/>
                          <a:pt x="62149" y="123824"/>
                          <a:pt x="61383" y="123824"/>
                        </a:cubicBezTo>
                        <a:cubicBezTo>
                          <a:pt x="59083" y="123824"/>
                          <a:pt x="59083" y="124590"/>
                          <a:pt x="57933" y="128036"/>
                        </a:cubicBezTo>
                        <a:cubicBezTo>
                          <a:pt x="53333" y="143354"/>
                          <a:pt x="45667" y="158288"/>
                          <a:pt x="33018" y="158288"/>
                        </a:cubicBezTo>
                        <a:cubicBezTo>
                          <a:pt x="28801" y="158288"/>
                          <a:pt x="27268" y="155991"/>
                          <a:pt x="27268" y="150246"/>
                        </a:cubicBezTo>
                        <a:cubicBezTo>
                          <a:pt x="27268" y="144119"/>
                          <a:pt x="28801" y="140673"/>
                          <a:pt x="34167" y="1261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BE294DB-EC3F-291E-CDBA-D377AA0270B0}"/>
                      </a:ext>
                    </a:extLst>
                  </p:cNvPr>
                  <p:cNvSpPr/>
                  <p:nvPr/>
                </p:nvSpPr>
                <p:spPr>
                  <a:xfrm>
                    <a:off x="7676552" y="3031640"/>
                    <a:ext cx="87778" cy="119859"/>
                  </a:xfrm>
                  <a:custGeom>
                    <a:avLst/>
                    <a:gdLst>
                      <a:gd name="connsiteX0" fmla="*/ 87068 w 87778"/>
                      <a:gd name="connsiteY0" fmla="*/ 5498 h 119859"/>
                      <a:gd name="connsiteX1" fmla="*/ 87834 w 87778"/>
                      <a:gd name="connsiteY1" fmla="*/ 2435 h 119859"/>
                      <a:gd name="connsiteX2" fmla="*/ 85151 w 87778"/>
                      <a:gd name="connsiteY2" fmla="*/ 137 h 119859"/>
                      <a:gd name="connsiteX3" fmla="*/ 63302 w 87778"/>
                      <a:gd name="connsiteY3" fmla="*/ 2052 h 119859"/>
                      <a:gd name="connsiteX4" fmla="*/ 59469 w 87778"/>
                      <a:gd name="connsiteY4" fmla="*/ 5881 h 119859"/>
                      <a:gd name="connsiteX5" fmla="*/ 64069 w 87778"/>
                      <a:gd name="connsiteY5" fmla="*/ 8179 h 119859"/>
                      <a:gd name="connsiteX6" fmla="*/ 72119 w 87778"/>
                      <a:gd name="connsiteY6" fmla="*/ 10859 h 119859"/>
                      <a:gd name="connsiteX7" fmla="*/ 71352 w 87778"/>
                      <a:gd name="connsiteY7" fmla="*/ 14689 h 119859"/>
                      <a:gd name="connsiteX8" fmla="*/ 61769 w 87778"/>
                      <a:gd name="connsiteY8" fmla="*/ 53365 h 119859"/>
                      <a:gd name="connsiteX9" fmla="*/ 44137 w 87778"/>
                      <a:gd name="connsiteY9" fmla="*/ 43409 h 119859"/>
                      <a:gd name="connsiteX10" fmla="*/ 56 w 87778"/>
                      <a:gd name="connsiteY10" fmla="*/ 92042 h 119859"/>
                      <a:gd name="connsiteX11" fmla="*/ 25738 w 87778"/>
                      <a:gd name="connsiteY11" fmla="*/ 119996 h 119859"/>
                      <a:gd name="connsiteX12" fmla="*/ 50270 w 87778"/>
                      <a:gd name="connsiteY12" fmla="*/ 108125 h 119859"/>
                      <a:gd name="connsiteX13" fmla="*/ 67519 w 87778"/>
                      <a:gd name="connsiteY13" fmla="*/ 119996 h 119859"/>
                      <a:gd name="connsiteX14" fmla="*/ 81318 w 87778"/>
                      <a:gd name="connsiteY14" fmla="*/ 111188 h 119859"/>
                      <a:gd name="connsiteX15" fmla="*/ 87068 w 87778"/>
                      <a:gd name="connsiteY15" fmla="*/ 93956 h 119859"/>
                      <a:gd name="connsiteX16" fmla="*/ 84385 w 87778"/>
                      <a:gd name="connsiteY16" fmla="*/ 92042 h 119859"/>
                      <a:gd name="connsiteX17" fmla="*/ 80551 w 87778"/>
                      <a:gd name="connsiteY17" fmla="*/ 97020 h 119859"/>
                      <a:gd name="connsiteX18" fmla="*/ 68286 w 87778"/>
                      <a:gd name="connsiteY18" fmla="*/ 115401 h 119859"/>
                      <a:gd name="connsiteX19" fmla="*/ 62536 w 87778"/>
                      <a:gd name="connsiteY19" fmla="*/ 106976 h 119859"/>
                      <a:gd name="connsiteX20" fmla="*/ 63302 w 87778"/>
                      <a:gd name="connsiteY20" fmla="*/ 100083 h 119859"/>
                      <a:gd name="connsiteX21" fmla="*/ 50653 w 87778"/>
                      <a:gd name="connsiteY21" fmla="*/ 97020 h 119859"/>
                      <a:gd name="connsiteX22" fmla="*/ 42220 w 87778"/>
                      <a:gd name="connsiteY22" fmla="*/ 108508 h 119859"/>
                      <a:gd name="connsiteX23" fmla="*/ 26505 w 87778"/>
                      <a:gd name="connsiteY23" fmla="*/ 115401 h 119859"/>
                      <a:gd name="connsiteX24" fmla="*/ 13855 w 87778"/>
                      <a:gd name="connsiteY24" fmla="*/ 98935 h 119859"/>
                      <a:gd name="connsiteX25" fmla="*/ 22672 w 87778"/>
                      <a:gd name="connsiteY25" fmla="*/ 64087 h 119859"/>
                      <a:gd name="connsiteX26" fmla="*/ 44137 w 87778"/>
                      <a:gd name="connsiteY26" fmla="*/ 48004 h 119859"/>
                      <a:gd name="connsiteX27" fmla="*/ 59469 w 87778"/>
                      <a:gd name="connsiteY27" fmla="*/ 62938 h 119859"/>
                      <a:gd name="connsiteX28" fmla="*/ 58703 w 87778"/>
                      <a:gd name="connsiteY28" fmla="*/ 65236 h 119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7778" h="119859">
                        <a:moveTo>
                          <a:pt x="87068" y="5498"/>
                        </a:moveTo>
                        <a:cubicBezTo>
                          <a:pt x="87451" y="5115"/>
                          <a:pt x="87834" y="2818"/>
                          <a:pt x="87834" y="2435"/>
                        </a:cubicBezTo>
                        <a:cubicBezTo>
                          <a:pt x="87834" y="1669"/>
                          <a:pt x="87068" y="137"/>
                          <a:pt x="85151" y="137"/>
                        </a:cubicBezTo>
                        <a:cubicBezTo>
                          <a:pt x="81701" y="137"/>
                          <a:pt x="67519" y="1669"/>
                          <a:pt x="63302" y="2052"/>
                        </a:cubicBezTo>
                        <a:cubicBezTo>
                          <a:pt x="61769" y="2052"/>
                          <a:pt x="59469" y="2435"/>
                          <a:pt x="59469" y="5881"/>
                        </a:cubicBezTo>
                        <a:cubicBezTo>
                          <a:pt x="59469" y="8179"/>
                          <a:pt x="61769" y="8179"/>
                          <a:pt x="64069" y="8179"/>
                        </a:cubicBezTo>
                        <a:cubicBezTo>
                          <a:pt x="72119" y="8179"/>
                          <a:pt x="72119" y="9327"/>
                          <a:pt x="72119" y="10859"/>
                        </a:cubicBezTo>
                        <a:cubicBezTo>
                          <a:pt x="72119" y="12008"/>
                          <a:pt x="71735" y="13157"/>
                          <a:pt x="71352" y="14689"/>
                        </a:cubicBezTo>
                        <a:lnTo>
                          <a:pt x="61769" y="53365"/>
                        </a:lnTo>
                        <a:cubicBezTo>
                          <a:pt x="57936" y="47621"/>
                          <a:pt x="52186" y="43409"/>
                          <a:pt x="44137" y="43409"/>
                        </a:cubicBezTo>
                        <a:cubicBezTo>
                          <a:pt x="22288" y="43409"/>
                          <a:pt x="56" y="67151"/>
                          <a:pt x="56" y="92042"/>
                        </a:cubicBezTo>
                        <a:cubicBezTo>
                          <a:pt x="56" y="108508"/>
                          <a:pt x="11172" y="119996"/>
                          <a:pt x="25738" y="119996"/>
                        </a:cubicBezTo>
                        <a:cubicBezTo>
                          <a:pt x="34938" y="119996"/>
                          <a:pt x="43370" y="115018"/>
                          <a:pt x="50270" y="108125"/>
                        </a:cubicBezTo>
                        <a:cubicBezTo>
                          <a:pt x="53336" y="118464"/>
                          <a:pt x="63302" y="119996"/>
                          <a:pt x="67519" y="119996"/>
                        </a:cubicBezTo>
                        <a:cubicBezTo>
                          <a:pt x="73652" y="119996"/>
                          <a:pt x="78252" y="116550"/>
                          <a:pt x="81318" y="111188"/>
                        </a:cubicBezTo>
                        <a:cubicBezTo>
                          <a:pt x="84768" y="104679"/>
                          <a:pt x="87068" y="94722"/>
                          <a:pt x="87068" y="93956"/>
                        </a:cubicBezTo>
                        <a:cubicBezTo>
                          <a:pt x="87068" y="92042"/>
                          <a:pt x="84768" y="92042"/>
                          <a:pt x="84385" y="92042"/>
                        </a:cubicBezTo>
                        <a:cubicBezTo>
                          <a:pt x="82085" y="92042"/>
                          <a:pt x="81701" y="92425"/>
                          <a:pt x="80551" y="97020"/>
                        </a:cubicBezTo>
                        <a:cubicBezTo>
                          <a:pt x="78635" y="105444"/>
                          <a:pt x="75185" y="115401"/>
                          <a:pt x="68286" y="115401"/>
                        </a:cubicBezTo>
                        <a:cubicBezTo>
                          <a:pt x="63686" y="115401"/>
                          <a:pt x="62536" y="111571"/>
                          <a:pt x="62536" y="106976"/>
                        </a:cubicBezTo>
                        <a:cubicBezTo>
                          <a:pt x="62536" y="103913"/>
                          <a:pt x="62919" y="102381"/>
                          <a:pt x="63302" y="100083"/>
                        </a:cubicBezTo>
                        <a:close/>
                        <a:moveTo>
                          <a:pt x="50653" y="97020"/>
                        </a:moveTo>
                        <a:cubicBezTo>
                          <a:pt x="49503" y="101998"/>
                          <a:pt x="45670" y="105444"/>
                          <a:pt x="42220" y="108508"/>
                        </a:cubicBezTo>
                        <a:cubicBezTo>
                          <a:pt x="40687" y="110040"/>
                          <a:pt x="33788" y="115401"/>
                          <a:pt x="26505" y="115401"/>
                        </a:cubicBezTo>
                        <a:cubicBezTo>
                          <a:pt x="19988" y="115401"/>
                          <a:pt x="13855" y="110806"/>
                          <a:pt x="13855" y="98935"/>
                        </a:cubicBezTo>
                        <a:cubicBezTo>
                          <a:pt x="13855" y="89744"/>
                          <a:pt x="18838" y="70980"/>
                          <a:pt x="22672" y="64087"/>
                        </a:cubicBezTo>
                        <a:cubicBezTo>
                          <a:pt x="30721" y="50685"/>
                          <a:pt x="39154" y="48004"/>
                          <a:pt x="44137" y="48004"/>
                        </a:cubicBezTo>
                        <a:cubicBezTo>
                          <a:pt x="56020" y="48004"/>
                          <a:pt x="59469" y="61024"/>
                          <a:pt x="59469" y="62938"/>
                        </a:cubicBezTo>
                        <a:cubicBezTo>
                          <a:pt x="59469" y="63704"/>
                          <a:pt x="59086" y="64853"/>
                          <a:pt x="58703" y="6523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75D5559-1919-A199-A876-293397DC3958}"/>
                      </a:ext>
                    </a:extLst>
                  </p:cNvPr>
                  <p:cNvSpPr/>
                  <p:nvPr/>
                </p:nvSpPr>
                <p:spPr>
                  <a:xfrm>
                    <a:off x="9916369" y="1175995"/>
                    <a:ext cx="64396" cy="163513"/>
                  </a:xfrm>
                  <a:custGeom>
                    <a:avLst/>
                    <a:gdLst>
                      <a:gd name="connsiteX0" fmla="*/ 62244 w 64396"/>
                      <a:gd name="connsiteY0" fmla="*/ 8871 h 163513"/>
                      <a:gd name="connsiteX1" fmla="*/ 53428 w 64396"/>
                      <a:gd name="connsiteY1" fmla="*/ 63 h 163513"/>
                      <a:gd name="connsiteX2" fmla="*/ 40395 w 64396"/>
                      <a:gd name="connsiteY2" fmla="*/ 13083 h 163513"/>
                      <a:gd name="connsiteX3" fmla="*/ 49595 w 64396"/>
                      <a:gd name="connsiteY3" fmla="*/ 21890 h 163513"/>
                      <a:gd name="connsiteX4" fmla="*/ 62244 w 64396"/>
                      <a:gd name="connsiteY4" fmla="*/ 8871 h 163513"/>
                      <a:gd name="connsiteX5" fmla="*/ 43845 w 64396"/>
                      <a:gd name="connsiteY5" fmla="*/ 100392 h 163513"/>
                      <a:gd name="connsiteX6" fmla="*/ 49211 w 64396"/>
                      <a:gd name="connsiteY6" fmla="*/ 86224 h 163513"/>
                      <a:gd name="connsiteX7" fmla="*/ 52278 w 64396"/>
                      <a:gd name="connsiteY7" fmla="*/ 73204 h 163513"/>
                      <a:gd name="connsiteX8" fmla="*/ 32346 w 64396"/>
                      <a:gd name="connsiteY8" fmla="*/ 53291 h 163513"/>
                      <a:gd name="connsiteX9" fmla="*/ 148 w 64396"/>
                      <a:gd name="connsiteY9" fmla="*/ 90819 h 163513"/>
                      <a:gd name="connsiteX10" fmla="*/ 3214 w 64396"/>
                      <a:gd name="connsiteY10" fmla="*/ 93116 h 163513"/>
                      <a:gd name="connsiteX11" fmla="*/ 7047 w 64396"/>
                      <a:gd name="connsiteY11" fmla="*/ 88904 h 163513"/>
                      <a:gd name="connsiteX12" fmla="*/ 31579 w 64396"/>
                      <a:gd name="connsiteY12" fmla="*/ 58652 h 163513"/>
                      <a:gd name="connsiteX13" fmla="*/ 37712 w 64396"/>
                      <a:gd name="connsiteY13" fmla="*/ 66694 h 163513"/>
                      <a:gd name="connsiteX14" fmla="*/ 35029 w 64396"/>
                      <a:gd name="connsiteY14" fmla="*/ 79331 h 163513"/>
                      <a:gd name="connsiteX15" fmla="*/ 18163 w 64396"/>
                      <a:gd name="connsiteY15" fmla="*/ 124134 h 163513"/>
                      <a:gd name="connsiteX16" fmla="*/ 12797 w 64396"/>
                      <a:gd name="connsiteY16" fmla="*/ 143664 h 163513"/>
                      <a:gd name="connsiteX17" fmla="*/ 32729 w 64396"/>
                      <a:gd name="connsiteY17" fmla="*/ 163577 h 163513"/>
                      <a:gd name="connsiteX18" fmla="*/ 64544 w 64396"/>
                      <a:gd name="connsiteY18" fmla="*/ 126049 h 163513"/>
                      <a:gd name="connsiteX19" fmla="*/ 61477 w 64396"/>
                      <a:gd name="connsiteY19" fmla="*/ 123751 h 163513"/>
                      <a:gd name="connsiteX20" fmla="*/ 58028 w 64396"/>
                      <a:gd name="connsiteY20" fmla="*/ 127964 h 163513"/>
                      <a:gd name="connsiteX21" fmla="*/ 33112 w 64396"/>
                      <a:gd name="connsiteY21" fmla="*/ 158216 h 163513"/>
                      <a:gd name="connsiteX22" fmla="*/ 27363 w 64396"/>
                      <a:gd name="connsiteY22" fmla="*/ 150174 h 163513"/>
                      <a:gd name="connsiteX23" fmla="*/ 34262 w 64396"/>
                      <a:gd name="connsiteY23" fmla="*/ 126049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244" y="8871"/>
                        </a:moveTo>
                        <a:cubicBezTo>
                          <a:pt x="62244" y="3892"/>
                          <a:pt x="58794" y="63"/>
                          <a:pt x="53428" y="63"/>
                        </a:cubicBezTo>
                        <a:cubicBezTo>
                          <a:pt x="46912" y="63"/>
                          <a:pt x="40395" y="6573"/>
                          <a:pt x="40395" y="13083"/>
                        </a:cubicBezTo>
                        <a:cubicBezTo>
                          <a:pt x="40395" y="17678"/>
                          <a:pt x="43462" y="21890"/>
                          <a:pt x="49595" y="21890"/>
                        </a:cubicBezTo>
                        <a:cubicBezTo>
                          <a:pt x="54961" y="21890"/>
                          <a:pt x="62244" y="16146"/>
                          <a:pt x="62244" y="8871"/>
                        </a:cubicBezTo>
                        <a:close/>
                        <a:moveTo>
                          <a:pt x="43845" y="100392"/>
                        </a:moveTo>
                        <a:cubicBezTo>
                          <a:pt x="46912" y="93116"/>
                          <a:pt x="46912" y="92734"/>
                          <a:pt x="49211" y="86224"/>
                        </a:cubicBezTo>
                        <a:cubicBezTo>
                          <a:pt x="51128" y="81245"/>
                          <a:pt x="52278" y="77799"/>
                          <a:pt x="52278" y="73204"/>
                        </a:cubicBezTo>
                        <a:cubicBezTo>
                          <a:pt x="52278" y="62482"/>
                          <a:pt x="44612" y="53291"/>
                          <a:pt x="32346" y="53291"/>
                        </a:cubicBezTo>
                        <a:cubicBezTo>
                          <a:pt x="9730" y="53291"/>
                          <a:pt x="148" y="88521"/>
                          <a:pt x="148" y="90819"/>
                        </a:cubicBezTo>
                        <a:cubicBezTo>
                          <a:pt x="148" y="93116"/>
                          <a:pt x="2831" y="93116"/>
                          <a:pt x="3214" y="93116"/>
                        </a:cubicBezTo>
                        <a:cubicBezTo>
                          <a:pt x="5514" y="93116"/>
                          <a:pt x="5897" y="92734"/>
                          <a:pt x="7047" y="88904"/>
                        </a:cubicBezTo>
                        <a:cubicBezTo>
                          <a:pt x="13564" y="65928"/>
                          <a:pt x="23530" y="58652"/>
                          <a:pt x="31579" y="58652"/>
                        </a:cubicBezTo>
                        <a:cubicBezTo>
                          <a:pt x="33496" y="58652"/>
                          <a:pt x="37712" y="58652"/>
                          <a:pt x="37712" y="66694"/>
                        </a:cubicBezTo>
                        <a:cubicBezTo>
                          <a:pt x="37712" y="71672"/>
                          <a:pt x="36179" y="76650"/>
                          <a:pt x="35029" y="79331"/>
                        </a:cubicBezTo>
                        <a:cubicBezTo>
                          <a:pt x="33112" y="85458"/>
                          <a:pt x="22380" y="113795"/>
                          <a:pt x="18163" y="124134"/>
                        </a:cubicBezTo>
                        <a:cubicBezTo>
                          <a:pt x="15863" y="130644"/>
                          <a:pt x="12797" y="138686"/>
                          <a:pt x="12797" y="143664"/>
                        </a:cubicBezTo>
                        <a:cubicBezTo>
                          <a:pt x="12797" y="155152"/>
                          <a:pt x="20846" y="163577"/>
                          <a:pt x="32729" y="163577"/>
                        </a:cubicBezTo>
                        <a:cubicBezTo>
                          <a:pt x="55728" y="163577"/>
                          <a:pt x="64544" y="128347"/>
                          <a:pt x="64544" y="126049"/>
                        </a:cubicBezTo>
                        <a:cubicBezTo>
                          <a:pt x="64544" y="123751"/>
                          <a:pt x="62244" y="123751"/>
                          <a:pt x="61477" y="123751"/>
                        </a:cubicBezTo>
                        <a:cubicBezTo>
                          <a:pt x="59178" y="123751"/>
                          <a:pt x="59178" y="124517"/>
                          <a:pt x="58028" y="127964"/>
                        </a:cubicBezTo>
                        <a:cubicBezTo>
                          <a:pt x="53428" y="143281"/>
                          <a:pt x="45762" y="158216"/>
                          <a:pt x="33112" y="158216"/>
                        </a:cubicBezTo>
                        <a:cubicBezTo>
                          <a:pt x="28896" y="158216"/>
                          <a:pt x="27363" y="155918"/>
                          <a:pt x="27363" y="150174"/>
                        </a:cubicBezTo>
                        <a:cubicBezTo>
                          <a:pt x="27363" y="144047"/>
                          <a:pt x="28896" y="140601"/>
                          <a:pt x="34262" y="126049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BADB532E-F805-EDD0-2D3A-0C868C6CCD11}"/>
                      </a:ext>
                    </a:extLst>
                  </p:cNvPr>
                  <p:cNvSpPr/>
                  <p:nvPr/>
                </p:nvSpPr>
                <p:spPr>
                  <a:xfrm>
                    <a:off x="10003687" y="1298246"/>
                    <a:ext cx="76662" cy="107988"/>
                  </a:xfrm>
                  <a:custGeom>
                    <a:avLst/>
                    <a:gdLst>
                      <a:gd name="connsiteX0" fmla="*/ 76813 w 76662"/>
                      <a:gd name="connsiteY0" fmla="*/ 5043 h 107988"/>
                      <a:gd name="connsiteX1" fmla="*/ 76813 w 76662"/>
                      <a:gd name="connsiteY1" fmla="*/ 2362 h 107988"/>
                      <a:gd name="connsiteX2" fmla="*/ 74897 w 76662"/>
                      <a:gd name="connsiteY2" fmla="*/ 64 h 107988"/>
                      <a:gd name="connsiteX3" fmla="*/ 62631 w 76662"/>
                      <a:gd name="connsiteY3" fmla="*/ 11170 h 107988"/>
                      <a:gd name="connsiteX4" fmla="*/ 44232 w 76662"/>
                      <a:gd name="connsiteY4" fmla="*/ 64 h 107988"/>
                      <a:gd name="connsiteX5" fmla="*/ 151 w 76662"/>
                      <a:gd name="connsiteY5" fmla="*/ 48697 h 107988"/>
                      <a:gd name="connsiteX6" fmla="*/ 25833 w 76662"/>
                      <a:gd name="connsiteY6" fmla="*/ 76652 h 107988"/>
                      <a:gd name="connsiteX7" fmla="*/ 47298 w 76662"/>
                      <a:gd name="connsiteY7" fmla="*/ 67461 h 107988"/>
                      <a:gd name="connsiteX8" fmla="*/ 41165 w 76662"/>
                      <a:gd name="connsiteY8" fmla="*/ 92352 h 107988"/>
                      <a:gd name="connsiteX9" fmla="*/ 28133 w 76662"/>
                      <a:gd name="connsiteY9" fmla="*/ 101925 h 107988"/>
                      <a:gd name="connsiteX10" fmla="*/ 23916 w 76662"/>
                      <a:gd name="connsiteY10" fmla="*/ 105755 h 107988"/>
                      <a:gd name="connsiteX11" fmla="*/ 26216 w 76662"/>
                      <a:gd name="connsiteY11" fmla="*/ 108052 h 107988"/>
                      <a:gd name="connsiteX12" fmla="*/ 44232 w 76662"/>
                      <a:gd name="connsiteY12" fmla="*/ 107670 h 107988"/>
                      <a:gd name="connsiteX13" fmla="*/ 62247 w 76662"/>
                      <a:gd name="connsiteY13" fmla="*/ 108052 h 107988"/>
                      <a:gd name="connsiteX14" fmla="*/ 65697 w 76662"/>
                      <a:gd name="connsiteY14" fmla="*/ 104606 h 107988"/>
                      <a:gd name="connsiteX15" fmla="*/ 61097 w 76662"/>
                      <a:gd name="connsiteY15" fmla="*/ 101925 h 107988"/>
                      <a:gd name="connsiteX16" fmla="*/ 53048 w 76662"/>
                      <a:gd name="connsiteY16" fmla="*/ 100011 h 107988"/>
                      <a:gd name="connsiteX17" fmla="*/ 53815 w 76662"/>
                      <a:gd name="connsiteY17" fmla="*/ 96181 h 107988"/>
                      <a:gd name="connsiteX18" fmla="*/ 50748 w 76662"/>
                      <a:gd name="connsiteY18" fmla="*/ 53676 h 107988"/>
                      <a:gd name="connsiteX19" fmla="*/ 47682 w 76662"/>
                      <a:gd name="connsiteY19" fmla="*/ 59803 h 107988"/>
                      <a:gd name="connsiteX20" fmla="*/ 26600 w 76662"/>
                      <a:gd name="connsiteY20" fmla="*/ 72056 h 107988"/>
                      <a:gd name="connsiteX21" fmla="*/ 13950 w 76662"/>
                      <a:gd name="connsiteY21" fmla="*/ 55590 h 107988"/>
                      <a:gd name="connsiteX22" fmla="*/ 22766 w 76662"/>
                      <a:gd name="connsiteY22" fmla="*/ 20743 h 107988"/>
                      <a:gd name="connsiteX23" fmla="*/ 44232 w 76662"/>
                      <a:gd name="connsiteY23" fmla="*/ 4660 h 107988"/>
                      <a:gd name="connsiteX24" fmla="*/ 59564 w 76662"/>
                      <a:gd name="connsiteY24" fmla="*/ 19594 h 107988"/>
                      <a:gd name="connsiteX25" fmla="*/ 58798 w 76662"/>
                      <a:gd name="connsiteY25" fmla="*/ 22275 h 107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76662" h="107988">
                        <a:moveTo>
                          <a:pt x="76813" y="5043"/>
                        </a:moveTo>
                        <a:cubicBezTo>
                          <a:pt x="76813" y="4277"/>
                          <a:pt x="76813" y="3128"/>
                          <a:pt x="76813" y="2362"/>
                        </a:cubicBezTo>
                        <a:cubicBezTo>
                          <a:pt x="76813" y="1213"/>
                          <a:pt x="76430" y="64"/>
                          <a:pt x="74897" y="64"/>
                        </a:cubicBezTo>
                        <a:cubicBezTo>
                          <a:pt x="72980" y="64"/>
                          <a:pt x="65697" y="5809"/>
                          <a:pt x="62631" y="11170"/>
                        </a:cubicBezTo>
                        <a:cubicBezTo>
                          <a:pt x="60714" y="7723"/>
                          <a:pt x="54965" y="64"/>
                          <a:pt x="44232" y="64"/>
                        </a:cubicBezTo>
                        <a:cubicBezTo>
                          <a:pt x="22383" y="64"/>
                          <a:pt x="151" y="23807"/>
                          <a:pt x="151" y="48697"/>
                        </a:cubicBezTo>
                        <a:cubicBezTo>
                          <a:pt x="151" y="65164"/>
                          <a:pt x="11267" y="76652"/>
                          <a:pt x="25833" y="76652"/>
                        </a:cubicBezTo>
                        <a:cubicBezTo>
                          <a:pt x="35799" y="76652"/>
                          <a:pt x="43849" y="70525"/>
                          <a:pt x="47298" y="67461"/>
                        </a:cubicBezTo>
                        <a:cubicBezTo>
                          <a:pt x="47298" y="67844"/>
                          <a:pt x="41932" y="89289"/>
                          <a:pt x="41165" y="92352"/>
                        </a:cubicBezTo>
                        <a:cubicBezTo>
                          <a:pt x="38865" y="101543"/>
                          <a:pt x="38865" y="101925"/>
                          <a:pt x="28133" y="101925"/>
                        </a:cubicBezTo>
                        <a:cubicBezTo>
                          <a:pt x="26216" y="101925"/>
                          <a:pt x="23916" y="101925"/>
                          <a:pt x="23916" y="105755"/>
                        </a:cubicBezTo>
                        <a:cubicBezTo>
                          <a:pt x="23916" y="106904"/>
                          <a:pt x="24683" y="108052"/>
                          <a:pt x="26216" y="108052"/>
                        </a:cubicBezTo>
                        <a:cubicBezTo>
                          <a:pt x="31966" y="108052"/>
                          <a:pt x="38099" y="107670"/>
                          <a:pt x="44232" y="107670"/>
                        </a:cubicBezTo>
                        <a:cubicBezTo>
                          <a:pt x="49981" y="107670"/>
                          <a:pt x="56881" y="108052"/>
                          <a:pt x="62247" y="108052"/>
                        </a:cubicBezTo>
                        <a:cubicBezTo>
                          <a:pt x="63781" y="108052"/>
                          <a:pt x="65697" y="107670"/>
                          <a:pt x="65697" y="104606"/>
                        </a:cubicBezTo>
                        <a:cubicBezTo>
                          <a:pt x="65697" y="101925"/>
                          <a:pt x="63397" y="101925"/>
                          <a:pt x="61097" y="101925"/>
                        </a:cubicBezTo>
                        <a:cubicBezTo>
                          <a:pt x="57648" y="101925"/>
                          <a:pt x="53048" y="101925"/>
                          <a:pt x="53048" y="100011"/>
                        </a:cubicBezTo>
                        <a:cubicBezTo>
                          <a:pt x="53048" y="99628"/>
                          <a:pt x="53048" y="99245"/>
                          <a:pt x="53815" y="96181"/>
                        </a:cubicBezTo>
                        <a:close/>
                        <a:moveTo>
                          <a:pt x="50748" y="53676"/>
                        </a:moveTo>
                        <a:cubicBezTo>
                          <a:pt x="49981" y="56356"/>
                          <a:pt x="49981" y="56739"/>
                          <a:pt x="47682" y="59803"/>
                        </a:cubicBezTo>
                        <a:cubicBezTo>
                          <a:pt x="41165" y="67461"/>
                          <a:pt x="33116" y="72056"/>
                          <a:pt x="26600" y="72056"/>
                        </a:cubicBezTo>
                        <a:cubicBezTo>
                          <a:pt x="20083" y="72056"/>
                          <a:pt x="13950" y="67461"/>
                          <a:pt x="13950" y="55590"/>
                        </a:cubicBezTo>
                        <a:cubicBezTo>
                          <a:pt x="13950" y="46400"/>
                          <a:pt x="18933" y="27636"/>
                          <a:pt x="22766" y="20743"/>
                        </a:cubicBezTo>
                        <a:cubicBezTo>
                          <a:pt x="30816" y="7340"/>
                          <a:pt x="39249" y="4660"/>
                          <a:pt x="44232" y="4660"/>
                        </a:cubicBezTo>
                        <a:cubicBezTo>
                          <a:pt x="56114" y="4660"/>
                          <a:pt x="59564" y="17680"/>
                          <a:pt x="59564" y="19594"/>
                        </a:cubicBezTo>
                        <a:cubicBezTo>
                          <a:pt x="59564" y="20360"/>
                          <a:pt x="59181" y="21509"/>
                          <a:pt x="58798" y="2227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89C0F922-C8EE-5CD7-7886-DE62F6EC50FF}"/>
                      </a:ext>
                    </a:extLst>
                  </p:cNvPr>
                  <p:cNvSpPr/>
                  <p:nvPr/>
                </p:nvSpPr>
                <p:spPr>
                  <a:xfrm>
                    <a:off x="10588618" y="981076"/>
                    <a:ext cx="938324" cy="463323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</p:grp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9CF5711-FC3F-DCAA-7257-C4EFCF69EE22}"/>
                    </a:ext>
                  </a:extLst>
                </p:cNvPr>
                <p:cNvSpPr/>
                <p:nvPr/>
              </p:nvSpPr>
              <p:spPr>
                <a:xfrm rot="16200000">
                  <a:off x="9838195" y="-4330"/>
                  <a:ext cx="908517" cy="125890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DF2406F-0EC0-5368-4291-4C24387C0717}"/>
                    </a:ext>
                  </a:extLst>
                </p:cNvPr>
                <p:cNvSpPr/>
                <p:nvPr/>
              </p:nvSpPr>
              <p:spPr>
                <a:xfrm rot="16200000">
                  <a:off x="9838194" y="5298872"/>
                  <a:ext cx="908517" cy="125890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006DA66-CF83-82BC-1571-0BEFF7305BCE}"/>
                  </a:ext>
                </a:extLst>
              </p:cNvPr>
              <p:cNvSpPr/>
              <p:nvPr/>
            </p:nvSpPr>
            <p:spPr>
              <a:xfrm flipV="1">
                <a:off x="7531841" y="2363812"/>
                <a:ext cx="608690" cy="1099829"/>
              </a:xfrm>
              <a:custGeom>
                <a:avLst/>
                <a:gdLst>
                  <a:gd name="connsiteX0" fmla="*/ 50 w 396130"/>
                  <a:gd name="connsiteY0" fmla="*/ 715722 h 715758"/>
                  <a:gd name="connsiteX1" fmla="*/ 16521 w 396130"/>
                  <a:gd name="connsiteY1" fmla="*/ 696443 h 715758"/>
                  <a:gd name="connsiteX2" fmla="*/ 33041 w 396130"/>
                  <a:gd name="connsiteY2" fmla="*/ 676965 h 715758"/>
                  <a:gd name="connsiteX3" fmla="*/ 49560 w 396130"/>
                  <a:gd name="connsiteY3" fmla="*/ 657339 h 715758"/>
                  <a:gd name="connsiteX4" fmla="*/ 66080 w 396130"/>
                  <a:gd name="connsiteY4" fmla="*/ 637465 h 715758"/>
                  <a:gd name="connsiteX5" fmla="*/ 82551 w 396130"/>
                  <a:gd name="connsiteY5" fmla="*/ 617393 h 715758"/>
                  <a:gd name="connsiteX6" fmla="*/ 99071 w 396130"/>
                  <a:gd name="connsiteY6" fmla="*/ 597073 h 715758"/>
                  <a:gd name="connsiteX7" fmla="*/ 115591 w 396130"/>
                  <a:gd name="connsiteY7" fmla="*/ 576505 h 715758"/>
                  <a:gd name="connsiteX8" fmla="*/ 132061 w 396130"/>
                  <a:gd name="connsiteY8" fmla="*/ 555590 h 715758"/>
                  <a:gd name="connsiteX9" fmla="*/ 148581 w 396130"/>
                  <a:gd name="connsiteY9" fmla="*/ 534329 h 715758"/>
                  <a:gd name="connsiteX10" fmla="*/ 165101 w 396130"/>
                  <a:gd name="connsiteY10" fmla="*/ 512720 h 715758"/>
                  <a:gd name="connsiteX11" fmla="*/ 181571 w 396130"/>
                  <a:gd name="connsiteY11" fmla="*/ 490666 h 715758"/>
                  <a:gd name="connsiteX12" fmla="*/ 198091 w 396130"/>
                  <a:gd name="connsiteY12" fmla="*/ 468115 h 715758"/>
                  <a:gd name="connsiteX13" fmla="*/ 214611 w 396130"/>
                  <a:gd name="connsiteY13" fmla="*/ 445020 h 715758"/>
                  <a:gd name="connsiteX14" fmla="*/ 231131 w 396130"/>
                  <a:gd name="connsiteY14" fmla="*/ 421231 h 715758"/>
                  <a:gd name="connsiteX15" fmla="*/ 247601 w 396130"/>
                  <a:gd name="connsiteY15" fmla="*/ 396649 h 715758"/>
                  <a:gd name="connsiteX16" fmla="*/ 264121 w 396130"/>
                  <a:gd name="connsiteY16" fmla="*/ 371174 h 715758"/>
                  <a:gd name="connsiteX17" fmla="*/ 280641 w 396130"/>
                  <a:gd name="connsiteY17" fmla="*/ 344560 h 715758"/>
                  <a:gd name="connsiteX18" fmla="*/ 297111 w 396130"/>
                  <a:gd name="connsiteY18" fmla="*/ 316509 h 715758"/>
                  <a:gd name="connsiteX19" fmla="*/ 313631 w 396130"/>
                  <a:gd name="connsiteY19" fmla="*/ 286623 h 715758"/>
                  <a:gd name="connsiteX20" fmla="*/ 330151 w 396130"/>
                  <a:gd name="connsiteY20" fmla="*/ 254211 h 715758"/>
                  <a:gd name="connsiteX21" fmla="*/ 346621 w 396130"/>
                  <a:gd name="connsiteY21" fmla="*/ 218279 h 715758"/>
                  <a:gd name="connsiteX22" fmla="*/ 363141 w 396130"/>
                  <a:gd name="connsiteY22" fmla="*/ 176549 h 715758"/>
                  <a:gd name="connsiteX23" fmla="*/ 379661 w 396130"/>
                  <a:gd name="connsiteY23" fmla="*/ 123469 h 715758"/>
                  <a:gd name="connsiteX24" fmla="*/ 396181 w 396130"/>
                  <a:gd name="connsiteY24" fmla="*/ -37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15722"/>
                    </a:moveTo>
                    <a:lnTo>
                      <a:pt x="16521" y="696443"/>
                    </a:lnTo>
                    <a:lnTo>
                      <a:pt x="33041" y="676965"/>
                    </a:lnTo>
                    <a:lnTo>
                      <a:pt x="49560" y="657339"/>
                    </a:lnTo>
                    <a:lnTo>
                      <a:pt x="66080" y="637465"/>
                    </a:lnTo>
                    <a:lnTo>
                      <a:pt x="82551" y="617393"/>
                    </a:lnTo>
                    <a:lnTo>
                      <a:pt x="99071" y="597073"/>
                    </a:lnTo>
                    <a:lnTo>
                      <a:pt x="115591" y="576505"/>
                    </a:lnTo>
                    <a:lnTo>
                      <a:pt x="132061" y="555590"/>
                    </a:lnTo>
                    <a:lnTo>
                      <a:pt x="148581" y="534329"/>
                    </a:lnTo>
                    <a:lnTo>
                      <a:pt x="165101" y="512720"/>
                    </a:lnTo>
                    <a:lnTo>
                      <a:pt x="181571" y="490666"/>
                    </a:lnTo>
                    <a:lnTo>
                      <a:pt x="198091" y="468115"/>
                    </a:lnTo>
                    <a:lnTo>
                      <a:pt x="214611" y="445020"/>
                    </a:lnTo>
                    <a:lnTo>
                      <a:pt x="231131" y="421231"/>
                    </a:lnTo>
                    <a:lnTo>
                      <a:pt x="247601" y="396649"/>
                    </a:lnTo>
                    <a:lnTo>
                      <a:pt x="264121" y="371174"/>
                    </a:lnTo>
                    <a:lnTo>
                      <a:pt x="280641" y="344560"/>
                    </a:lnTo>
                    <a:lnTo>
                      <a:pt x="297111" y="316509"/>
                    </a:lnTo>
                    <a:lnTo>
                      <a:pt x="313631" y="286623"/>
                    </a:lnTo>
                    <a:lnTo>
                      <a:pt x="330151" y="254211"/>
                    </a:lnTo>
                    <a:lnTo>
                      <a:pt x="346621" y="218279"/>
                    </a:lnTo>
                    <a:lnTo>
                      <a:pt x="363141" y="176549"/>
                    </a:lnTo>
                    <a:lnTo>
                      <a:pt x="379661" y="123469"/>
                    </a:lnTo>
                    <a:lnTo>
                      <a:pt x="396181" y="-37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CC39D74B-9C1B-8922-33E2-C6DA2F1858E2}"/>
                  </a:ext>
                </a:extLst>
              </p:cNvPr>
              <p:cNvSpPr/>
              <p:nvPr/>
            </p:nvSpPr>
            <p:spPr>
              <a:xfrm flipV="1">
                <a:off x="7531841" y="3455974"/>
                <a:ext cx="608690" cy="1099829"/>
              </a:xfrm>
              <a:custGeom>
                <a:avLst/>
                <a:gdLst>
                  <a:gd name="connsiteX0" fmla="*/ 50 w 396130"/>
                  <a:gd name="connsiteY0" fmla="*/ 76 h 715758"/>
                  <a:gd name="connsiteX1" fmla="*/ 16521 w 396130"/>
                  <a:gd name="connsiteY1" fmla="*/ 19405 h 715758"/>
                  <a:gd name="connsiteX2" fmla="*/ 33041 w 396130"/>
                  <a:gd name="connsiteY2" fmla="*/ 38833 h 715758"/>
                  <a:gd name="connsiteX3" fmla="*/ 49560 w 396130"/>
                  <a:gd name="connsiteY3" fmla="*/ 58509 h 715758"/>
                  <a:gd name="connsiteX4" fmla="*/ 66080 w 396130"/>
                  <a:gd name="connsiteY4" fmla="*/ 78333 h 715758"/>
                  <a:gd name="connsiteX5" fmla="*/ 82551 w 396130"/>
                  <a:gd name="connsiteY5" fmla="*/ 98405 h 715758"/>
                  <a:gd name="connsiteX6" fmla="*/ 99071 w 396130"/>
                  <a:gd name="connsiteY6" fmla="*/ 118725 h 715758"/>
                  <a:gd name="connsiteX7" fmla="*/ 115591 w 396130"/>
                  <a:gd name="connsiteY7" fmla="*/ 139343 h 715758"/>
                  <a:gd name="connsiteX8" fmla="*/ 132061 w 396130"/>
                  <a:gd name="connsiteY8" fmla="*/ 160257 h 715758"/>
                  <a:gd name="connsiteX9" fmla="*/ 148581 w 396130"/>
                  <a:gd name="connsiteY9" fmla="*/ 181469 h 715758"/>
                  <a:gd name="connsiteX10" fmla="*/ 165101 w 396130"/>
                  <a:gd name="connsiteY10" fmla="*/ 203078 h 715758"/>
                  <a:gd name="connsiteX11" fmla="*/ 181571 w 396130"/>
                  <a:gd name="connsiteY11" fmla="*/ 225133 h 715758"/>
                  <a:gd name="connsiteX12" fmla="*/ 198091 w 396130"/>
                  <a:gd name="connsiteY12" fmla="*/ 247683 h 715758"/>
                  <a:gd name="connsiteX13" fmla="*/ 214611 w 396130"/>
                  <a:gd name="connsiteY13" fmla="*/ 270828 h 715758"/>
                  <a:gd name="connsiteX14" fmla="*/ 231131 w 396130"/>
                  <a:gd name="connsiteY14" fmla="*/ 294617 h 715758"/>
                  <a:gd name="connsiteX15" fmla="*/ 247601 w 396130"/>
                  <a:gd name="connsiteY15" fmla="*/ 319150 h 715758"/>
                  <a:gd name="connsiteX16" fmla="*/ 264121 w 396130"/>
                  <a:gd name="connsiteY16" fmla="*/ 344624 h 715758"/>
                  <a:gd name="connsiteX17" fmla="*/ 280641 w 396130"/>
                  <a:gd name="connsiteY17" fmla="*/ 371238 h 715758"/>
                  <a:gd name="connsiteX18" fmla="*/ 297111 w 396130"/>
                  <a:gd name="connsiteY18" fmla="*/ 399290 h 715758"/>
                  <a:gd name="connsiteX19" fmla="*/ 313631 w 396130"/>
                  <a:gd name="connsiteY19" fmla="*/ 429224 h 715758"/>
                  <a:gd name="connsiteX20" fmla="*/ 330151 w 396130"/>
                  <a:gd name="connsiteY20" fmla="*/ 461588 h 715758"/>
                  <a:gd name="connsiteX21" fmla="*/ 346621 w 396130"/>
                  <a:gd name="connsiteY21" fmla="*/ 497569 h 715758"/>
                  <a:gd name="connsiteX22" fmla="*/ 363141 w 396130"/>
                  <a:gd name="connsiteY22" fmla="*/ 539250 h 715758"/>
                  <a:gd name="connsiteX23" fmla="*/ 379661 w 396130"/>
                  <a:gd name="connsiteY23" fmla="*/ 592379 h 715758"/>
                  <a:gd name="connsiteX24" fmla="*/ 396181 w 396130"/>
                  <a:gd name="connsiteY24" fmla="*/ 715835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6"/>
                    </a:moveTo>
                    <a:lnTo>
                      <a:pt x="16521" y="19405"/>
                    </a:lnTo>
                    <a:lnTo>
                      <a:pt x="33041" y="38833"/>
                    </a:lnTo>
                    <a:lnTo>
                      <a:pt x="49560" y="58509"/>
                    </a:lnTo>
                    <a:lnTo>
                      <a:pt x="66080" y="78333"/>
                    </a:lnTo>
                    <a:lnTo>
                      <a:pt x="82551" y="98405"/>
                    </a:lnTo>
                    <a:lnTo>
                      <a:pt x="99071" y="118725"/>
                    </a:lnTo>
                    <a:lnTo>
                      <a:pt x="115591" y="139343"/>
                    </a:lnTo>
                    <a:lnTo>
                      <a:pt x="132061" y="160257"/>
                    </a:lnTo>
                    <a:lnTo>
                      <a:pt x="148581" y="181469"/>
                    </a:lnTo>
                    <a:lnTo>
                      <a:pt x="165101" y="203078"/>
                    </a:lnTo>
                    <a:lnTo>
                      <a:pt x="181571" y="225133"/>
                    </a:lnTo>
                    <a:lnTo>
                      <a:pt x="198091" y="247683"/>
                    </a:lnTo>
                    <a:lnTo>
                      <a:pt x="214611" y="270828"/>
                    </a:lnTo>
                    <a:lnTo>
                      <a:pt x="231131" y="294617"/>
                    </a:lnTo>
                    <a:lnTo>
                      <a:pt x="247601" y="319150"/>
                    </a:lnTo>
                    <a:lnTo>
                      <a:pt x="264121" y="344624"/>
                    </a:lnTo>
                    <a:lnTo>
                      <a:pt x="280641" y="371238"/>
                    </a:lnTo>
                    <a:lnTo>
                      <a:pt x="297111" y="399290"/>
                    </a:lnTo>
                    <a:lnTo>
                      <a:pt x="313631" y="429224"/>
                    </a:lnTo>
                    <a:lnTo>
                      <a:pt x="330151" y="461588"/>
                    </a:lnTo>
                    <a:lnTo>
                      <a:pt x="346621" y="497569"/>
                    </a:lnTo>
                    <a:lnTo>
                      <a:pt x="363141" y="539250"/>
                    </a:lnTo>
                    <a:lnTo>
                      <a:pt x="379661" y="592379"/>
                    </a:lnTo>
                    <a:lnTo>
                      <a:pt x="396181" y="715835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EA2B2D3-BAA1-155F-176D-ABD1A2229CF1}"/>
                </a:ext>
              </a:extLst>
            </p:cNvPr>
            <p:cNvSpPr txBox="1"/>
            <p:nvPr/>
          </p:nvSpPr>
          <p:spPr>
            <a:xfrm>
              <a:off x="2237047" y="1782025"/>
              <a:ext cx="2679582" cy="463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600" dirty="0">
                  <a:latin typeface="CMU Serif" panose="02000603000000000000" pitchFamily="2" charset="0"/>
                </a:rPr>
                <a:t>MTPA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grpSp>
        <p:nvGrpSpPr>
          <p:cNvPr id="304" name="Grupo 303">
            <a:extLst>
              <a:ext uri="{FF2B5EF4-FFF2-40B4-BE49-F238E27FC236}">
                <a16:creationId xmlns:a16="http://schemas.microsoft.com/office/drawing/2014/main" id="{1F255B8A-C00E-ADD9-0C8B-FDF967F1E2B3}"/>
              </a:ext>
            </a:extLst>
          </p:cNvPr>
          <p:cNvGrpSpPr/>
          <p:nvPr/>
        </p:nvGrpSpPr>
        <p:grpSpPr>
          <a:xfrm>
            <a:off x="4705726" y="768604"/>
            <a:ext cx="4667133" cy="4601845"/>
            <a:chOff x="5251567" y="1324455"/>
            <a:chExt cx="3348678" cy="3301834"/>
          </a:xfrm>
        </p:grpSpPr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7C3586CA-DC71-413E-4575-8244BAF0C0C8}"/>
                </a:ext>
              </a:extLst>
            </p:cNvPr>
            <p:cNvGrpSpPr/>
            <p:nvPr/>
          </p:nvGrpSpPr>
          <p:grpSpPr>
            <a:xfrm>
              <a:off x="6106320" y="1324455"/>
              <a:ext cx="2493925" cy="3301834"/>
              <a:chOff x="7527978" y="170862"/>
              <a:chExt cx="4278899" cy="6211718"/>
            </a:xfrm>
          </p:grpSpPr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9A9732AE-C445-6EBF-05D3-39F5911555E3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78899" cy="6045603"/>
                <a:chOff x="7527978" y="288522"/>
                <a:chExt cx="4278899" cy="6045603"/>
              </a:xfrm>
            </p:grpSpPr>
            <p:sp>
              <p:nvSpPr>
                <p:cNvPr id="18" name="Freeform: Shape 8">
                  <a:extLst>
                    <a:ext uri="{FF2B5EF4-FFF2-40B4-BE49-F238E27FC236}">
                      <a16:creationId xmlns:a16="http://schemas.microsoft.com/office/drawing/2014/main" id="{1ABFC7B6-DD60-818C-7AD4-2D78FBE84D3E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9" name="Freeform: Shape 9">
                  <a:extLst>
                    <a:ext uri="{FF2B5EF4-FFF2-40B4-BE49-F238E27FC236}">
                      <a16:creationId xmlns:a16="http://schemas.microsoft.com/office/drawing/2014/main" id="{276B4298-7EC0-A5FB-9EE2-28FEBC5384A6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0" name="Freeform: Shape 10">
                  <a:extLst>
                    <a:ext uri="{FF2B5EF4-FFF2-40B4-BE49-F238E27FC236}">
                      <a16:creationId xmlns:a16="http://schemas.microsoft.com/office/drawing/2014/main" id="{37F7846D-33F4-BFF4-DC60-BC6E35180AEC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Freeform: Shape 32">
                  <a:extLst>
                    <a:ext uri="{FF2B5EF4-FFF2-40B4-BE49-F238E27FC236}">
                      <a16:creationId xmlns:a16="http://schemas.microsoft.com/office/drawing/2014/main" id="{584F0336-F0F4-3CB6-DB28-27DF442CA478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2" name="Freeform: Shape 53">
                  <a:extLst>
                    <a:ext uri="{FF2B5EF4-FFF2-40B4-BE49-F238E27FC236}">
                      <a16:creationId xmlns:a16="http://schemas.microsoft.com/office/drawing/2014/main" id="{E6E2528A-2CC5-2AB5-CB54-B185284181B3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3" name="Freeform: Shape 54">
                  <a:extLst>
                    <a:ext uri="{FF2B5EF4-FFF2-40B4-BE49-F238E27FC236}">
                      <a16:creationId xmlns:a16="http://schemas.microsoft.com/office/drawing/2014/main" id="{15D05564-7F82-2B2B-B227-286782219F10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4" name="Freeform: Shape 55">
                  <a:extLst>
                    <a:ext uri="{FF2B5EF4-FFF2-40B4-BE49-F238E27FC236}">
                      <a16:creationId xmlns:a16="http://schemas.microsoft.com/office/drawing/2014/main" id="{148D993B-E92F-AC38-7BBA-121E3C47B466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" name="Freeform: Shape 56">
                  <a:extLst>
                    <a:ext uri="{FF2B5EF4-FFF2-40B4-BE49-F238E27FC236}">
                      <a16:creationId xmlns:a16="http://schemas.microsoft.com/office/drawing/2014/main" id="{34DF9834-65F0-087A-5234-B4FD9C7B77F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" name="Freeform: Shape 57">
                  <a:extLst>
                    <a:ext uri="{FF2B5EF4-FFF2-40B4-BE49-F238E27FC236}">
                      <a16:creationId xmlns:a16="http://schemas.microsoft.com/office/drawing/2014/main" id="{A56ABB90-392E-BDF6-C584-8A91344C9441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58">
                  <a:extLst>
                    <a:ext uri="{FF2B5EF4-FFF2-40B4-BE49-F238E27FC236}">
                      <a16:creationId xmlns:a16="http://schemas.microsoft.com/office/drawing/2014/main" id="{21BCD185-C635-5759-C3C4-2AEC5512F1EF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8" name="Freeform: Shape 59">
                  <a:extLst>
                    <a:ext uri="{FF2B5EF4-FFF2-40B4-BE49-F238E27FC236}">
                      <a16:creationId xmlns:a16="http://schemas.microsoft.com/office/drawing/2014/main" id="{3EB8DF9D-E2F4-5AE7-B13D-8C3855830844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" name="Freeform: Shape 60">
                  <a:extLst>
                    <a:ext uri="{FF2B5EF4-FFF2-40B4-BE49-F238E27FC236}">
                      <a16:creationId xmlns:a16="http://schemas.microsoft.com/office/drawing/2014/main" id="{1A78A0F8-6E19-4942-D9A0-B37FB94FB59B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61">
                  <a:extLst>
                    <a:ext uri="{FF2B5EF4-FFF2-40B4-BE49-F238E27FC236}">
                      <a16:creationId xmlns:a16="http://schemas.microsoft.com/office/drawing/2014/main" id="{DE7649D3-B7E2-07E1-C27F-9460852D59AA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1" name="Freeform: Shape 62">
                  <a:extLst>
                    <a:ext uri="{FF2B5EF4-FFF2-40B4-BE49-F238E27FC236}">
                      <a16:creationId xmlns:a16="http://schemas.microsoft.com/office/drawing/2014/main" id="{B656D5BB-662F-26C8-76AF-AA1EC032EC8D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2" name="Freeform: Shape 255">
                  <a:extLst>
                    <a:ext uri="{FF2B5EF4-FFF2-40B4-BE49-F238E27FC236}">
                      <a16:creationId xmlns:a16="http://schemas.microsoft.com/office/drawing/2014/main" id="{FC3B207D-04FB-680C-4E89-C6E1928E60B0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4" name="Freeform: Shape 256">
                  <a:extLst>
                    <a:ext uri="{FF2B5EF4-FFF2-40B4-BE49-F238E27FC236}">
                      <a16:creationId xmlns:a16="http://schemas.microsoft.com/office/drawing/2014/main" id="{35178EF9-F958-8242-0366-0003E74376BE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5" name="Freeform: Shape 257">
                  <a:extLst>
                    <a:ext uri="{FF2B5EF4-FFF2-40B4-BE49-F238E27FC236}">
                      <a16:creationId xmlns:a16="http://schemas.microsoft.com/office/drawing/2014/main" id="{E579039E-CE33-BBF3-2E90-CC72FAC1A438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6" name="Freeform: Shape 258">
                  <a:extLst>
                    <a:ext uri="{FF2B5EF4-FFF2-40B4-BE49-F238E27FC236}">
                      <a16:creationId xmlns:a16="http://schemas.microsoft.com/office/drawing/2014/main" id="{CF0A8266-45B8-D908-B63E-7015B2198552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7" name="Freeform: Shape 259">
                  <a:extLst>
                    <a:ext uri="{FF2B5EF4-FFF2-40B4-BE49-F238E27FC236}">
                      <a16:creationId xmlns:a16="http://schemas.microsoft.com/office/drawing/2014/main" id="{CAE75D0E-8965-AF9B-A3E5-0CDE137977FE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8" name="Rectangle 262">
                  <a:extLst>
                    <a:ext uri="{FF2B5EF4-FFF2-40B4-BE49-F238E27FC236}">
                      <a16:creationId xmlns:a16="http://schemas.microsoft.com/office/drawing/2014/main" id="{EDC1A586-C636-66FE-AB9A-8949D0402D00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218260" cy="46332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49F1B73A-9718-26EE-F842-C4757F407112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3C2DA8D3-8A3F-0633-7634-97A8C4C1FA82}"/>
                  </a:ext>
                </a:extLst>
              </p:cNvPr>
              <p:cNvSpPr/>
              <p:nvPr/>
            </p:nvSpPr>
            <p:spPr>
              <a:xfrm rot="16200000">
                <a:off x="9838194" y="5298871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1" name="TextBox 263">
              <a:extLst>
                <a:ext uri="{FF2B5EF4-FFF2-40B4-BE49-F238E27FC236}">
                  <a16:creationId xmlns:a16="http://schemas.microsoft.com/office/drawing/2014/main" id="{680862C8-F90A-FC17-E042-1EE37C8BA001}"/>
                </a:ext>
              </a:extLst>
            </p:cNvPr>
            <p:cNvSpPr txBox="1"/>
            <p:nvPr/>
          </p:nvSpPr>
          <p:spPr>
            <a:xfrm>
              <a:off x="5251567" y="1809471"/>
              <a:ext cx="2098859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Par constante</a:t>
              </a:r>
            </a:p>
          </p:txBody>
        </p:sp>
      </p:grpSp>
      <p:grpSp>
        <p:nvGrpSpPr>
          <p:cNvPr id="306" name="Grupo 305">
            <a:extLst>
              <a:ext uri="{FF2B5EF4-FFF2-40B4-BE49-F238E27FC236}">
                <a16:creationId xmlns:a16="http://schemas.microsoft.com/office/drawing/2014/main" id="{A034C0F7-A0BB-352B-79F9-A455F1455D0F}"/>
              </a:ext>
            </a:extLst>
          </p:cNvPr>
          <p:cNvGrpSpPr/>
          <p:nvPr/>
        </p:nvGrpSpPr>
        <p:grpSpPr>
          <a:xfrm>
            <a:off x="7307056" y="2753810"/>
            <a:ext cx="4821843" cy="3737601"/>
            <a:chOff x="6998399" y="3718260"/>
            <a:chExt cx="3459683" cy="2681737"/>
          </a:xfrm>
        </p:grpSpPr>
        <p:sp>
          <p:nvSpPr>
            <p:cNvPr id="275" name="Rectangle 261">
              <a:extLst>
                <a:ext uri="{FF2B5EF4-FFF2-40B4-BE49-F238E27FC236}">
                  <a16:creationId xmlns:a16="http://schemas.microsoft.com/office/drawing/2014/main" id="{1F2624A5-824E-DBAA-F06B-673EACFC9384}"/>
                </a:ext>
              </a:extLst>
            </p:cNvPr>
            <p:cNvSpPr/>
            <p:nvPr/>
          </p:nvSpPr>
          <p:spPr>
            <a:xfrm>
              <a:off x="9984820" y="3718260"/>
              <a:ext cx="211523" cy="2681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34">
              <a:extLst>
                <a:ext uri="{FF2B5EF4-FFF2-40B4-BE49-F238E27FC236}">
                  <a16:creationId xmlns:a16="http://schemas.microsoft.com/office/drawing/2014/main" id="{7BD74853-DCEA-87FF-08FF-818D77A13441}"/>
                </a:ext>
              </a:extLst>
            </p:cNvPr>
            <p:cNvSpPr/>
            <p:nvPr/>
          </p:nvSpPr>
          <p:spPr>
            <a:xfrm flipV="1">
              <a:off x="8586923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37">
              <a:extLst>
                <a:ext uri="{FF2B5EF4-FFF2-40B4-BE49-F238E27FC236}">
                  <a16:creationId xmlns:a16="http://schemas.microsoft.com/office/drawing/2014/main" id="{6C95166F-4CF5-3650-6139-C8B3A69FC000}"/>
                </a:ext>
              </a:extLst>
            </p:cNvPr>
            <p:cNvSpPr/>
            <p:nvPr/>
          </p:nvSpPr>
          <p:spPr>
            <a:xfrm flipV="1">
              <a:off x="7789599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Rectangle 42">
              <a:extLst>
                <a:ext uri="{FF2B5EF4-FFF2-40B4-BE49-F238E27FC236}">
                  <a16:creationId xmlns:a16="http://schemas.microsoft.com/office/drawing/2014/main" id="{8A1B802B-286A-F6A3-1A27-08CD4DBEEC71}"/>
                </a:ext>
              </a:extLst>
            </p:cNvPr>
            <p:cNvSpPr/>
            <p:nvPr/>
          </p:nvSpPr>
          <p:spPr>
            <a:xfrm rot="16200000">
              <a:off x="7843860" y="4585826"/>
              <a:ext cx="636451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Rectangle 46">
              <a:extLst>
                <a:ext uri="{FF2B5EF4-FFF2-40B4-BE49-F238E27FC236}">
                  <a16:creationId xmlns:a16="http://schemas.microsoft.com/office/drawing/2014/main" id="{773AA44A-3947-269E-CBDD-84754F6C7A14}"/>
                </a:ext>
              </a:extLst>
            </p:cNvPr>
            <p:cNvSpPr/>
            <p:nvPr/>
          </p:nvSpPr>
          <p:spPr>
            <a:xfrm rot="16200000">
              <a:off x="7945069" y="4591620"/>
              <a:ext cx="465067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47">
              <a:extLst>
                <a:ext uri="{FF2B5EF4-FFF2-40B4-BE49-F238E27FC236}">
                  <a16:creationId xmlns:a16="http://schemas.microsoft.com/office/drawing/2014/main" id="{1E308A06-64B7-F8AC-260D-7DC8A16E5519}"/>
                </a:ext>
              </a:extLst>
            </p:cNvPr>
            <p:cNvSpPr/>
            <p:nvPr/>
          </p:nvSpPr>
          <p:spPr>
            <a:xfrm flipV="1">
              <a:off x="7782650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82" name="Group 55">
              <a:extLst>
                <a:ext uri="{FF2B5EF4-FFF2-40B4-BE49-F238E27FC236}">
                  <a16:creationId xmlns:a16="http://schemas.microsoft.com/office/drawing/2014/main" id="{10C5001A-01A9-D29C-159B-AA39AB7E7DE9}"/>
                </a:ext>
              </a:extLst>
            </p:cNvPr>
            <p:cNvGrpSpPr/>
            <p:nvPr/>
          </p:nvGrpSpPr>
          <p:grpSpPr>
            <a:xfrm>
              <a:off x="8177567" y="4107251"/>
              <a:ext cx="688466" cy="268081"/>
              <a:chOff x="7583169" y="2133944"/>
              <a:chExt cx="672016" cy="261676"/>
            </a:xfrm>
            <a:solidFill>
              <a:schemeClr val="accent2"/>
            </a:solidFill>
          </p:grpSpPr>
          <p:sp>
            <p:nvSpPr>
              <p:cNvPr id="283" name="Freeform: Shape 48">
                <a:extLst>
                  <a:ext uri="{FF2B5EF4-FFF2-40B4-BE49-F238E27FC236}">
                    <a16:creationId xmlns:a16="http://schemas.microsoft.com/office/drawing/2014/main" id="{4386E52C-A4EB-B167-1B14-7F9C4D8923BE}"/>
                  </a:ext>
                </a:extLst>
              </p:cNvPr>
              <p:cNvSpPr/>
              <p:nvPr/>
            </p:nvSpPr>
            <p:spPr>
              <a:xfrm>
                <a:off x="7583169" y="2133944"/>
                <a:ext cx="125300" cy="184528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4" name="Freeform: Shape 49">
                <a:extLst>
                  <a:ext uri="{FF2B5EF4-FFF2-40B4-BE49-F238E27FC236}">
                    <a16:creationId xmlns:a16="http://schemas.microsoft.com/office/drawing/2014/main" id="{36ADC4F4-31D7-B4D8-2B43-E162BDCC0E36}"/>
                  </a:ext>
                </a:extLst>
              </p:cNvPr>
              <p:cNvSpPr/>
              <p:nvPr/>
            </p:nvSpPr>
            <p:spPr>
              <a:xfrm>
                <a:off x="7706687" y="2275294"/>
                <a:ext cx="75860" cy="85460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5" name="Freeform: Shape 50">
                <a:extLst>
                  <a:ext uri="{FF2B5EF4-FFF2-40B4-BE49-F238E27FC236}">
                    <a16:creationId xmlns:a16="http://schemas.microsoft.com/office/drawing/2014/main" id="{40700D2B-77AB-BFB5-D351-259949B26D94}"/>
                  </a:ext>
                </a:extLst>
              </p:cNvPr>
              <p:cNvSpPr/>
              <p:nvPr/>
            </p:nvSpPr>
            <p:spPr>
              <a:xfrm>
                <a:off x="7816739" y="2337371"/>
                <a:ext cx="24292" cy="58249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6" name="Freeform: Shape 51">
                <a:extLst>
                  <a:ext uri="{FF2B5EF4-FFF2-40B4-BE49-F238E27FC236}">
                    <a16:creationId xmlns:a16="http://schemas.microsoft.com/office/drawing/2014/main" id="{FE4A1455-B031-DB5B-EADF-DFAE24B1FD2A}"/>
                  </a:ext>
                </a:extLst>
              </p:cNvPr>
              <p:cNvSpPr/>
              <p:nvPr/>
            </p:nvSpPr>
            <p:spPr>
              <a:xfrm>
                <a:off x="7870070" y="2275294"/>
                <a:ext cx="160247" cy="83760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7" name="Freeform: Shape 52">
                <a:extLst>
                  <a:ext uri="{FF2B5EF4-FFF2-40B4-BE49-F238E27FC236}">
                    <a16:creationId xmlns:a16="http://schemas.microsoft.com/office/drawing/2014/main" id="{2AFB4860-23E3-E3A0-3D1E-F3D44F3368AF}"/>
                  </a:ext>
                </a:extLst>
              </p:cNvPr>
              <p:cNvSpPr/>
              <p:nvPr/>
            </p:nvSpPr>
            <p:spPr>
              <a:xfrm>
                <a:off x="8082792" y="2226823"/>
                <a:ext cx="39208" cy="36139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8" name="Freeform: Shape 53">
                <a:extLst>
                  <a:ext uri="{FF2B5EF4-FFF2-40B4-BE49-F238E27FC236}">
                    <a16:creationId xmlns:a16="http://schemas.microsoft.com/office/drawing/2014/main" id="{8CD9BF49-F4C2-6E1B-21A8-49C6E5BCB994}"/>
                  </a:ext>
                </a:extLst>
              </p:cNvPr>
              <p:cNvSpPr/>
              <p:nvPr/>
            </p:nvSpPr>
            <p:spPr>
              <a:xfrm>
                <a:off x="8048791" y="2274444"/>
                <a:ext cx="94613" cy="86310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9" name="Freeform: Shape 54">
                <a:extLst>
                  <a:ext uri="{FF2B5EF4-FFF2-40B4-BE49-F238E27FC236}">
                    <a16:creationId xmlns:a16="http://schemas.microsoft.com/office/drawing/2014/main" id="{BA846538-8A98-E038-428F-4FA7149DE7B8}"/>
                  </a:ext>
                </a:extLst>
              </p:cNvPr>
              <p:cNvSpPr/>
              <p:nvPr/>
            </p:nvSpPr>
            <p:spPr>
              <a:xfrm>
                <a:off x="8151195" y="2277420"/>
                <a:ext cx="103990" cy="81635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0" name="Rectangle 43">
              <a:extLst>
                <a:ext uri="{FF2B5EF4-FFF2-40B4-BE49-F238E27FC236}">
                  <a16:creationId xmlns:a16="http://schemas.microsoft.com/office/drawing/2014/main" id="{99B56B73-BEF1-0B99-A11E-0D6289870FF9}"/>
                </a:ext>
              </a:extLst>
            </p:cNvPr>
            <p:cNvSpPr/>
            <p:nvPr/>
          </p:nvSpPr>
          <p:spPr>
            <a:xfrm rot="16200000">
              <a:off x="8827546" y="4518598"/>
              <a:ext cx="2301156" cy="95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8">
              <a:extLst>
                <a:ext uri="{FF2B5EF4-FFF2-40B4-BE49-F238E27FC236}">
                  <a16:creationId xmlns:a16="http://schemas.microsoft.com/office/drawing/2014/main" id="{ACCD3FF8-1F33-BBBC-D92E-033A28C5D5E2}"/>
                </a:ext>
              </a:extLst>
            </p:cNvPr>
            <p:cNvSpPr/>
            <p:nvPr/>
          </p:nvSpPr>
          <p:spPr>
            <a:xfrm flipV="1">
              <a:off x="9498165" y="3753325"/>
              <a:ext cx="14574" cy="2616293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">
              <a:extLst>
                <a:ext uri="{FF2B5EF4-FFF2-40B4-BE49-F238E27FC236}">
                  <a16:creationId xmlns:a16="http://schemas.microsoft.com/office/drawing/2014/main" id="{0DDF272A-49B4-245A-EF89-362060E5B244}"/>
                </a:ext>
              </a:extLst>
            </p:cNvPr>
            <p:cNvSpPr/>
            <p:nvPr/>
          </p:nvSpPr>
          <p:spPr>
            <a:xfrm flipV="1">
              <a:off x="9467252" y="3944788"/>
              <a:ext cx="61884" cy="2204349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9">
              <a:extLst>
                <a:ext uri="{FF2B5EF4-FFF2-40B4-BE49-F238E27FC236}">
                  <a16:creationId xmlns:a16="http://schemas.microsoft.com/office/drawing/2014/main" id="{65F12EF0-BA06-2A0C-6C22-43027D854059}"/>
                </a:ext>
              </a:extLst>
            </p:cNvPr>
            <p:cNvSpPr/>
            <p:nvPr/>
          </p:nvSpPr>
          <p:spPr>
            <a:xfrm>
              <a:off x="9474997" y="3724364"/>
              <a:ext cx="46405" cy="46302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40">
              <a:extLst>
                <a:ext uri="{FF2B5EF4-FFF2-40B4-BE49-F238E27FC236}">
                  <a16:creationId xmlns:a16="http://schemas.microsoft.com/office/drawing/2014/main" id="{00A2609A-A0BE-8F4B-DF9B-D943A0728A93}"/>
                </a:ext>
              </a:extLst>
            </p:cNvPr>
            <p:cNvSpPr/>
            <p:nvPr/>
          </p:nvSpPr>
          <p:spPr>
            <a:xfrm>
              <a:off x="9553483" y="3775277"/>
              <a:ext cx="38485" cy="97384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41">
              <a:extLst>
                <a:ext uri="{FF2B5EF4-FFF2-40B4-BE49-F238E27FC236}">
                  <a16:creationId xmlns:a16="http://schemas.microsoft.com/office/drawing/2014/main" id="{62C1624B-2A44-9D3F-2107-3CAAC0B98558}"/>
                </a:ext>
              </a:extLst>
            </p:cNvPr>
            <p:cNvSpPr/>
            <p:nvPr/>
          </p:nvSpPr>
          <p:spPr>
            <a:xfrm>
              <a:off x="9605464" y="3847978"/>
              <a:ext cx="45772" cy="64620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56">
              <a:extLst>
                <a:ext uri="{FF2B5EF4-FFF2-40B4-BE49-F238E27FC236}">
                  <a16:creationId xmlns:a16="http://schemas.microsoft.com/office/drawing/2014/main" id="{972A4951-07E1-F86A-6E9E-EB690BA008DC}"/>
                </a:ext>
              </a:extLst>
            </p:cNvPr>
            <p:cNvSpPr/>
            <p:nvPr/>
          </p:nvSpPr>
          <p:spPr>
            <a:xfrm flipV="1">
              <a:off x="8585136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lgDashDot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1">
              <a:extLst>
                <a:ext uri="{FF2B5EF4-FFF2-40B4-BE49-F238E27FC236}">
                  <a16:creationId xmlns:a16="http://schemas.microsoft.com/office/drawing/2014/main" id="{2C5AB3D2-F81F-BE06-C0A3-D8880E370C78}"/>
                </a:ext>
              </a:extLst>
            </p:cNvPr>
            <p:cNvSpPr/>
            <p:nvPr/>
          </p:nvSpPr>
          <p:spPr>
            <a:xfrm flipV="1">
              <a:off x="8359139" y="5016078"/>
              <a:ext cx="14574" cy="61774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38">
              <a:extLst>
                <a:ext uri="{FF2B5EF4-FFF2-40B4-BE49-F238E27FC236}">
                  <a16:creationId xmlns:a16="http://schemas.microsoft.com/office/drawing/2014/main" id="{5CC6D02B-95D8-18C6-73BF-8B41D962A902}"/>
                </a:ext>
              </a:extLst>
            </p:cNvPr>
            <p:cNvSpPr/>
            <p:nvPr/>
          </p:nvSpPr>
          <p:spPr>
            <a:xfrm>
              <a:off x="8167771" y="4833343"/>
              <a:ext cx="38485" cy="97384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39">
              <a:extLst>
                <a:ext uri="{FF2B5EF4-FFF2-40B4-BE49-F238E27FC236}">
                  <a16:creationId xmlns:a16="http://schemas.microsoft.com/office/drawing/2014/main" id="{360F0288-D07D-26E1-CA1D-4F0408196903}"/>
                </a:ext>
              </a:extLst>
            </p:cNvPr>
            <p:cNvSpPr/>
            <p:nvPr/>
          </p:nvSpPr>
          <p:spPr>
            <a:xfrm>
              <a:off x="8219760" y="4880327"/>
              <a:ext cx="52148" cy="71445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3">
              <a:extLst>
                <a:ext uri="{FF2B5EF4-FFF2-40B4-BE49-F238E27FC236}">
                  <a16:creationId xmlns:a16="http://schemas.microsoft.com/office/drawing/2014/main" id="{A9A46903-E31F-CF6A-2DE4-9FE031CEAAEE}"/>
                </a:ext>
              </a:extLst>
            </p:cNvPr>
            <p:cNvSpPr/>
            <p:nvPr/>
          </p:nvSpPr>
          <p:spPr>
            <a:xfrm flipV="1">
              <a:off x="8160279" y="5033275"/>
              <a:ext cx="1793508" cy="1456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5">
              <a:extLst>
                <a:ext uri="{FF2B5EF4-FFF2-40B4-BE49-F238E27FC236}">
                  <a16:creationId xmlns:a16="http://schemas.microsoft.com/office/drawing/2014/main" id="{FA8F1D92-D3EB-E60B-7184-30E7F1CEE1DA}"/>
                </a:ext>
              </a:extLst>
            </p:cNvPr>
            <p:cNvSpPr/>
            <p:nvPr/>
          </p:nvSpPr>
          <p:spPr>
            <a:xfrm>
              <a:off x="8131302" y="5023804"/>
              <a:ext cx="46399" cy="46307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TextBox 263">
              <a:extLst>
                <a:ext uri="{FF2B5EF4-FFF2-40B4-BE49-F238E27FC236}">
                  <a16:creationId xmlns:a16="http://schemas.microsoft.com/office/drawing/2014/main" id="{DCF8A1FE-8AE6-BF3F-AAAC-742395086F09}"/>
                </a:ext>
              </a:extLst>
            </p:cNvPr>
            <p:cNvSpPr txBox="1"/>
            <p:nvPr/>
          </p:nvSpPr>
          <p:spPr>
            <a:xfrm>
              <a:off x="6998399" y="5878030"/>
              <a:ext cx="2567062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Límites eléctricos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/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9" name="Rectangle 8">
            <a:extLst>
              <a:ext uri="{FF2B5EF4-FFF2-40B4-BE49-F238E27FC236}">
                <a16:creationId xmlns:a16="http://schemas.microsoft.com/office/drawing/2014/main" id="{F26985EC-D681-3B7C-E8D4-F5758A210D5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2" name="Content Placeholder 6">
            <a:extLst>
              <a:ext uri="{FF2B5EF4-FFF2-40B4-BE49-F238E27FC236}">
                <a16:creationId xmlns:a16="http://schemas.microsoft.com/office/drawing/2014/main" id="{A867950A-C654-46DB-7297-AEFE10A42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86469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DAE527-FA13-CA3C-BF1B-F4E380D8CD17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31CD6CA-608D-1136-224C-1804FBBA4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10512"/>
            <a:ext cx="12192001" cy="329206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592677"/>
            <a:ext cx="1053021" cy="1053021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6F51429-4F0C-DE76-AC39-9301205ACF9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8F0AA7C-EAC7-C314-D4C6-3EBF6814E3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0" name="Title 4">
            <a:extLst>
              <a:ext uri="{FF2B5EF4-FFF2-40B4-BE49-F238E27FC236}">
                <a16:creationId xmlns:a16="http://schemas.microsoft.com/office/drawing/2014/main" id="{AEEE7763-6F4A-5A14-F70F-8FB1C52E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EMR</a:t>
            </a:r>
          </a:p>
        </p:txBody>
      </p:sp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1D8BD2-E36C-AB83-E4AE-7C534498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822CE1-DAF2-810D-7B57-67F5BDC4D208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E300AF-BA02-3E98-6547-3955E128A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36382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5" name="Picture 8">
            <a:extLst>
              <a:ext uri="{FF2B5EF4-FFF2-40B4-BE49-F238E27FC236}">
                <a16:creationId xmlns:a16="http://schemas.microsoft.com/office/drawing/2014/main" id="{9D99AB0E-DABA-7230-7E1F-CDCE95E0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7680" y="1346550"/>
            <a:ext cx="5478540" cy="45208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E4EAEFE-5073-3D78-0549-553FB3BC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4" y="1346550"/>
            <a:ext cx="6030100" cy="45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3873"/>
            <a:ext cx="12192000" cy="1511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35442"/>
            <a:ext cx="12192000" cy="178049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A307CAE-6DF5-2972-CB0B-96042A03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CEABC-0316-2CF6-49BD-8E64D9A8411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CECF8FD-CEF1-88AC-06E7-6F0D4B449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33" y="2126244"/>
            <a:ext cx="4520409" cy="560442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521575" y="1970187"/>
            <a:ext cx="5279955" cy="13255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40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9072" y="4722773"/>
            <a:ext cx="313068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8738" y="3361623"/>
            <a:ext cx="2813737" cy="281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1690688"/>
            <a:ext cx="4622452" cy="1991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3863164"/>
            <a:ext cx="4622453" cy="2006779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2358237D-4A44-35FD-512E-01FB6AAA829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FD5440F-D5D5-1EE3-2892-D057CC873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7" name="Título 3">
            <a:extLst>
              <a:ext uri="{FF2B5EF4-FFF2-40B4-BE49-F238E27FC236}">
                <a16:creationId xmlns:a16="http://schemas.microsoft.com/office/drawing/2014/main" id="{41BF8017-0B8E-37BC-7AFC-62FE5813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C8F5A8E-75F6-820B-F21D-9DCF480DE884}"/>
              </a:ext>
            </a:extLst>
          </p:cNvPr>
          <p:cNvSpPr/>
          <p:nvPr/>
        </p:nvSpPr>
        <p:spPr>
          <a:xfrm>
            <a:off x="2969347" y="4572000"/>
            <a:ext cx="397490" cy="397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824" y="2211206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943450" y="2887869"/>
            <a:ext cx="7555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9FCEFE8-CDEA-837F-1651-077EDFD8D3C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68AD03A-D717-7962-80C6-9E738EE88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57471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ítulo 3">
            <a:extLst>
              <a:ext uri="{FF2B5EF4-FFF2-40B4-BE49-F238E27FC236}">
                <a16:creationId xmlns:a16="http://schemas.microsoft.com/office/drawing/2014/main" id="{08B780E5-F10D-0A71-7885-8C97B52F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395"/>
            <a:ext cx="3047207" cy="3047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7" y="2868699"/>
            <a:ext cx="4497543" cy="1120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4562475" y="3429000"/>
            <a:ext cx="1663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8">
            <a:extLst>
              <a:ext uri="{FF2B5EF4-FFF2-40B4-BE49-F238E27FC236}">
                <a16:creationId xmlns:a16="http://schemas.microsoft.com/office/drawing/2014/main" id="{C3ADB632-303F-901F-4F7D-D7152D9DEEC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B85BBD4-A544-0725-4868-4FDFBAC69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87799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440EAA0F-712C-CEC9-53BA-FDA1E8B0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2543"/>
            <a:ext cx="12192000" cy="142605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34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06DDECF6-65D3-DCBC-BA5A-79B8A87C1EF9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solidFill>
                <a:schemeClr val="bg1"/>
              </a:solidFill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131A74D5-469D-8EB7-A707-86491B274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68850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1.0673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1D8BD2-E36C-AB83-E4AE-7C534498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822CE1-DAF2-810D-7B57-67F5BDC4D208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E300AF-BA02-3E98-6547-3955E128ABF2}"/>
              </a:ext>
            </a:extLst>
          </p:cNvPr>
          <p:cNvGraphicFramePr>
            <a:graphicFrameLocks/>
          </p:cNvGraphicFramePr>
          <p:nvPr/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5" name="Picture 8">
            <a:extLst>
              <a:ext uri="{FF2B5EF4-FFF2-40B4-BE49-F238E27FC236}">
                <a16:creationId xmlns:a16="http://schemas.microsoft.com/office/drawing/2014/main" id="{9D99AB0E-DABA-7230-7E1F-CDCE95E0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00" y="1346550"/>
            <a:ext cx="6030100" cy="4520852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5E4EAEFE-5073-3D78-0549-553FB3BCF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4" y="1346550"/>
            <a:ext cx="6030100" cy="45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1D8BD2-E36C-AB83-E4AE-7C534498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822CE1-DAF2-810D-7B57-67F5BDC4D208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E300AF-BA02-3E98-6547-3955E128ABF2}"/>
              </a:ext>
            </a:extLst>
          </p:cNvPr>
          <p:cNvGraphicFramePr>
            <a:graphicFrameLocks/>
          </p:cNvGraphicFramePr>
          <p:nvPr/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CBAC4B7-5ED8-96D2-140D-1B0AF0517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8" t="694" r="605" b="10693"/>
          <a:stretch/>
        </p:blipFill>
        <p:spPr>
          <a:xfrm>
            <a:off x="3983008" y="1437982"/>
            <a:ext cx="4732732" cy="4703244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45D608F3-94E5-A3E4-6B0E-55166C1DEE3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03" y="1631950"/>
            <a:ext cx="2412728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F1D8BD2-E36C-AB83-E4AE-7C534498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822CE1-DAF2-810D-7B57-67F5BDC4D208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E300AF-BA02-3E98-6547-3955E128ABF2}"/>
              </a:ext>
            </a:extLst>
          </p:cNvPr>
          <p:cNvGraphicFramePr>
            <a:graphicFrameLocks/>
          </p:cNvGraphicFramePr>
          <p:nvPr/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6B5D683-8DB1-57FA-2639-D2531FDBB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60" y="1437192"/>
            <a:ext cx="6743480" cy="50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2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F62DC853-F5A5-DC60-D396-2532E686166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616944-7295-47D3-18E8-42A09A66F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08764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5671" y="4395514"/>
            <a:ext cx="8160657" cy="1808855"/>
          </a:xfrm>
        </p:spPr>
        <p:txBody>
          <a:bodyPr>
            <a:noAutofit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FE0C4E8-C555-C7B8-E781-F0D78A64CA2E}"/>
              </a:ext>
            </a:extLst>
          </p:cNvPr>
          <p:cNvSpPr/>
          <p:nvPr/>
        </p:nvSpPr>
        <p:spPr>
          <a:xfrm>
            <a:off x="0" y="6879908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74F94C90-9F12-3F89-799A-0077004C3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97112"/>
              </p:ext>
            </p:extLst>
          </p:nvPr>
        </p:nvGraphicFramePr>
        <p:xfrm>
          <a:off x="0" y="6879908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51C9D02-1766-AF7F-5794-743692DFC854}"/>
              </a:ext>
            </a:extLst>
          </p:cNvPr>
          <p:cNvSpPr/>
          <p:nvPr/>
        </p:nvSpPr>
        <p:spPr>
          <a:xfrm>
            <a:off x="304800" y="1169824"/>
            <a:ext cx="1152525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un inversor trifásico dual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tracción eléctrica</a:t>
            </a:r>
            <a:endParaRPr lang="es-ES" sz="16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6548768" y="1628534"/>
            <a:ext cx="57150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Frecuencia de conmutación de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 40 kHz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Aislamiento galvánico </a:t>
            </a:r>
            <a:r>
              <a:rPr lang="es-ES" dirty="0">
                <a:latin typeface="CMU Serif" panose="02000603000000000000" pitchFamily="2" charset="0"/>
              </a:rPr>
              <a:t>entre TS y LVS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2CCB9A38-9639-7AEB-C884-84439F0613A4}"/>
              </a:ext>
            </a:extLst>
          </p:cNvPr>
          <p:cNvGrpSpPr/>
          <p:nvPr/>
        </p:nvGrpSpPr>
        <p:grpSpPr>
          <a:xfrm>
            <a:off x="1855480" y="1746656"/>
            <a:ext cx="749534" cy="839411"/>
            <a:chOff x="1855480" y="1746656"/>
            <a:chExt cx="749534" cy="83941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2122737" y="2166325"/>
              <a:ext cx="269638" cy="419742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775B27D0-75EA-AD8E-3C34-4030BA18BE29}"/>
                </a:ext>
              </a:extLst>
            </p:cNvPr>
            <p:cNvGrpSpPr/>
            <p:nvPr/>
          </p:nvGrpSpPr>
          <p:grpSpPr>
            <a:xfrm>
              <a:off x="1855480" y="1746656"/>
              <a:ext cx="749534" cy="835607"/>
              <a:chOff x="1855480" y="1746656"/>
              <a:chExt cx="749534" cy="83560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B0CFD6A-0A89-F240-D04C-4A435D7A0734}"/>
                  </a:ext>
                </a:extLst>
              </p:cNvPr>
              <p:cNvSpPr/>
              <p:nvPr/>
            </p:nvSpPr>
            <p:spPr>
              <a:xfrm flipV="1">
                <a:off x="2122737" y="1746656"/>
                <a:ext cx="265817" cy="274085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964A8CB-1C3B-33F6-3871-CBF9E71757E5}"/>
                  </a:ext>
                </a:extLst>
              </p:cNvPr>
              <p:cNvSpPr/>
              <p:nvPr/>
            </p:nvSpPr>
            <p:spPr>
              <a:xfrm flipV="1">
                <a:off x="2122737" y="1958392"/>
                <a:ext cx="19174" cy="415865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462B92-021A-75E3-4B7B-89F2C4348000}"/>
                  </a:ext>
                </a:extLst>
              </p:cNvPr>
              <p:cNvSpPr/>
              <p:nvPr/>
            </p:nvSpPr>
            <p:spPr>
              <a:xfrm flipV="1">
                <a:off x="2058922" y="2016939"/>
                <a:ext cx="19174" cy="29877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E7F635F-C93D-A808-92A1-50DC478A838D}"/>
                  </a:ext>
                </a:extLst>
              </p:cNvPr>
              <p:cNvSpPr/>
              <p:nvPr/>
            </p:nvSpPr>
            <p:spPr>
              <a:xfrm>
                <a:off x="2168276" y="2122769"/>
                <a:ext cx="97818" cy="87111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FF8B76-3BD0-BEA3-DA08-205DB66014BA}"/>
                  </a:ext>
                </a:extLst>
              </p:cNvPr>
              <p:cNvSpPr/>
              <p:nvPr/>
            </p:nvSpPr>
            <p:spPr>
              <a:xfrm flipV="1">
                <a:off x="1855480" y="2292860"/>
                <a:ext cx="205823" cy="190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53A0F82-F335-1A7F-E32F-4115EB450A3C}"/>
                  </a:ext>
                </a:extLst>
              </p:cNvPr>
              <p:cNvSpPr/>
              <p:nvPr/>
            </p:nvSpPr>
            <p:spPr>
              <a:xfrm flipV="1">
                <a:off x="2388555" y="2166325"/>
                <a:ext cx="19174" cy="415938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C890E62-17DE-CA6E-05D5-2148F9C75F1F}"/>
                  </a:ext>
                </a:extLst>
              </p:cNvPr>
              <p:cNvSpPr/>
              <p:nvPr/>
            </p:nvSpPr>
            <p:spPr>
              <a:xfrm flipV="1">
                <a:off x="2491093" y="2120980"/>
                <a:ext cx="113921" cy="90690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B2A50C3-589E-2D42-0382-D60B34B974E8}"/>
                  </a:ext>
                </a:extLst>
              </p:cNvPr>
              <p:cNvSpPr/>
              <p:nvPr/>
            </p:nvSpPr>
            <p:spPr>
              <a:xfrm flipV="1">
                <a:off x="2491093" y="2104313"/>
                <a:ext cx="113921" cy="190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96F60C-AC41-4588-CADC-BDBE1E485578}"/>
                  </a:ext>
                </a:extLst>
              </p:cNvPr>
              <p:cNvSpPr/>
              <p:nvPr/>
            </p:nvSpPr>
            <p:spPr>
              <a:xfrm flipV="1">
                <a:off x="2388555" y="1916776"/>
                <a:ext cx="159460" cy="204202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157C36B-79EF-2C28-B296-C06DE865BF59}"/>
                  </a:ext>
                </a:extLst>
              </p:cNvPr>
              <p:cNvSpPr/>
              <p:nvPr/>
            </p:nvSpPr>
            <p:spPr>
              <a:xfrm flipV="1">
                <a:off x="2367284" y="1895595"/>
                <a:ext cx="42542" cy="4236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3B8199-8786-1683-475F-B46692A2F5F2}"/>
                  </a:ext>
                </a:extLst>
              </p:cNvPr>
              <p:cNvSpPr/>
              <p:nvPr/>
            </p:nvSpPr>
            <p:spPr>
              <a:xfrm flipV="1">
                <a:off x="2388555" y="2211671"/>
                <a:ext cx="159460" cy="204202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2E4F308-AC90-A56C-28D2-ABDEC1B61E10}"/>
                  </a:ext>
                </a:extLst>
              </p:cNvPr>
              <p:cNvSpPr/>
              <p:nvPr/>
            </p:nvSpPr>
            <p:spPr>
              <a:xfrm flipV="1">
                <a:off x="2367284" y="2394693"/>
                <a:ext cx="42542" cy="4236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A29C68D-F11C-A37C-462C-19FC29F2A598}"/>
              </a:ext>
            </a:extLst>
          </p:cNvPr>
          <p:cNvSpPr/>
          <p:nvPr/>
        </p:nvSpPr>
        <p:spPr>
          <a:xfrm flipV="1">
            <a:off x="3207655" y="1746656"/>
            <a:ext cx="265817" cy="27408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A253BAB-54F2-312C-D80F-E678FFF34DB6}"/>
              </a:ext>
            </a:extLst>
          </p:cNvPr>
          <p:cNvSpPr/>
          <p:nvPr/>
        </p:nvSpPr>
        <p:spPr>
          <a:xfrm flipV="1">
            <a:off x="3207655" y="1958392"/>
            <a:ext cx="19174" cy="41586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A25094C-A489-5274-B15D-5F0FE6172FAC}"/>
              </a:ext>
            </a:extLst>
          </p:cNvPr>
          <p:cNvSpPr/>
          <p:nvPr/>
        </p:nvSpPr>
        <p:spPr>
          <a:xfrm flipV="1">
            <a:off x="3207655" y="2166325"/>
            <a:ext cx="269562" cy="419742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2AFD2FC-6647-C40A-5582-645D3C159C58}"/>
              </a:ext>
            </a:extLst>
          </p:cNvPr>
          <p:cNvSpPr/>
          <p:nvPr/>
        </p:nvSpPr>
        <p:spPr>
          <a:xfrm flipV="1">
            <a:off x="3143841" y="2016939"/>
            <a:ext cx="19174" cy="29877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17C408-7FD4-4DC0-1F6D-C724C28B59ED}"/>
              </a:ext>
            </a:extLst>
          </p:cNvPr>
          <p:cNvSpPr/>
          <p:nvPr/>
        </p:nvSpPr>
        <p:spPr>
          <a:xfrm>
            <a:off x="3253194" y="2122769"/>
            <a:ext cx="97818" cy="87111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82FEA20-09A1-76C0-8A08-CAC78DAD015C}"/>
              </a:ext>
            </a:extLst>
          </p:cNvPr>
          <p:cNvSpPr/>
          <p:nvPr/>
        </p:nvSpPr>
        <p:spPr>
          <a:xfrm flipV="1">
            <a:off x="2938017" y="2311908"/>
            <a:ext cx="205823" cy="190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5ACBB48-3196-6A93-8320-6BB2AECC414C}"/>
              </a:ext>
            </a:extLst>
          </p:cNvPr>
          <p:cNvSpPr/>
          <p:nvPr/>
        </p:nvSpPr>
        <p:spPr>
          <a:xfrm flipV="1">
            <a:off x="3473473" y="2166325"/>
            <a:ext cx="19174" cy="415938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4908F21-BF3E-2695-EE17-7E7B0F4340A8}"/>
              </a:ext>
            </a:extLst>
          </p:cNvPr>
          <p:cNvSpPr/>
          <p:nvPr/>
        </p:nvSpPr>
        <p:spPr>
          <a:xfrm flipV="1">
            <a:off x="3575935" y="2120980"/>
            <a:ext cx="113921" cy="90690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B7B08CE-E34F-F254-B550-6E601A832225}"/>
              </a:ext>
            </a:extLst>
          </p:cNvPr>
          <p:cNvSpPr/>
          <p:nvPr/>
        </p:nvSpPr>
        <p:spPr>
          <a:xfrm flipV="1">
            <a:off x="3575935" y="2120980"/>
            <a:ext cx="113921" cy="190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D6D363C-C87C-FA3A-8A88-5EADE7E917E4}"/>
              </a:ext>
            </a:extLst>
          </p:cNvPr>
          <p:cNvSpPr/>
          <p:nvPr/>
        </p:nvSpPr>
        <p:spPr>
          <a:xfrm flipV="1">
            <a:off x="3473473" y="1916776"/>
            <a:ext cx="159460" cy="20420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C1197D6-C15B-B4BE-94D4-8F0D6FAFE033}"/>
              </a:ext>
            </a:extLst>
          </p:cNvPr>
          <p:cNvSpPr/>
          <p:nvPr/>
        </p:nvSpPr>
        <p:spPr>
          <a:xfrm flipV="1">
            <a:off x="3452202" y="1895595"/>
            <a:ext cx="42467" cy="4236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B2C3044-D360-CCA4-42EA-0061E3A64E0D}"/>
              </a:ext>
            </a:extLst>
          </p:cNvPr>
          <p:cNvSpPr/>
          <p:nvPr/>
        </p:nvSpPr>
        <p:spPr>
          <a:xfrm flipV="1">
            <a:off x="3473473" y="2211671"/>
            <a:ext cx="159460" cy="20420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7C427F2-2136-2A39-9104-794E9E24F346}"/>
              </a:ext>
            </a:extLst>
          </p:cNvPr>
          <p:cNvSpPr/>
          <p:nvPr/>
        </p:nvSpPr>
        <p:spPr>
          <a:xfrm flipV="1">
            <a:off x="3452202" y="2394693"/>
            <a:ext cx="42467" cy="4236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F99B58C-D085-6CD9-1954-D2DA0BBF0503}"/>
              </a:ext>
            </a:extLst>
          </p:cNvPr>
          <p:cNvSpPr/>
          <p:nvPr/>
        </p:nvSpPr>
        <p:spPr>
          <a:xfrm flipV="1">
            <a:off x="4292572" y="1746656"/>
            <a:ext cx="265742" cy="274085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B136CA1-8D58-6B80-16DE-F63E19EE6C1A}"/>
              </a:ext>
            </a:extLst>
          </p:cNvPr>
          <p:cNvSpPr/>
          <p:nvPr/>
        </p:nvSpPr>
        <p:spPr>
          <a:xfrm flipV="1">
            <a:off x="4292572" y="1958392"/>
            <a:ext cx="19174" cy="41586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EBF9032-C726-FCDC-240E-89026F949BAA}"/>
              </a:ext>
            </a:extLst>
          </p:cNvPr>
          <p:cNvSpPr/>
          <p:nvPr/>
        </p:nvSpPr>
        <p:spPr>
          <a:xfrm flipV="1">
            <a:off x="4292572" y="2166325"/>
            <a:ext cx="269562" cy="419742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C5EFD5D-835E-BCE5-1BD6-B49C826F2274}"/>
              </a:ext>
            </a:extLst>
          </p:cNvPr>
          <p:cNvSpPr/>
          <p:nvPr/>
        </p:nvSpPr>
        <p:spPr>
          <a:xfrm flipV="1">
            <a:off x="4228759" y="2016939"/>
            <a:ext cx="19174" cy="29877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5CDACC-3CAF-A8FC-92C6-CC425CB41A9A}"/>
              </a:ext>
            </a:extLst>
          </p:cNvPr>
          <p:cNvSpPr/>
          <p:nvPr/>
        </p:nvSpPr>
        <p:spPr>
          <a:xfrm>
            <a:off x="4338112" y="2122769"/>
            <a:ext cx="97818" cy="87111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AA2ACBB-26EB-CE73-89A1-D479D51EF366}"/>
              </a:ext>
            </a:extLst>
          </p:cNvPr>
          <p:cNvSpPr/>
          <p:nvPr/>
        </p:nvSpPr>
        <p:spPr>
          <a:xfrm flipV="1">
            <a:off x="4022935" y="2311908"/>
            <a:ext cx="205823" cy="190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1231C03-FC08-8E49-9CBA-596E68C1239D}"/>
              </a:ext>
            </a:extLst>
          </p:cNvPr>
          <p:cNvSpPr/>
          <p:nvPr/>
        </p:nvSpPr>
        <p:spPr>
          <a:xfrm flipV="1">
            <a:off x="4558315" y="2166325"/>
            <a:ext cx="19174" cy="415938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23ED07F-2BE4-8C9B-7369-0ECF21E56DFA}"/>
              </a:ext>
            </a:extLst>
          </p:cNvPr>
          <p:cNvSpPr/>
          <p:nvPr/>
        </p:nvSpPr>
        <p:spPr>
          <a:xfrm flipV="1">
            <a:off x="4660853" y="2120980"/>
            <a:ext cx="113921" cy="90690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63F4FD5-0D8B-C3F5-B6C9-FFF573E90BCD}"/>
              </a:ext>
            </a:extLst>
          </p:cNvPr>
          <p:cNvSpPr/>
          <p:nvPr/>
        </p:nvSpPr>
        <p:spPr>
          <a:xfrm flipV="1">
            <a:off x="4660853" y="2120980"/>
            <a:ext cx="113921" cy="190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1EBE0FB-98AD-259C-4773-19A1269ED785}"/>
              </a:ext>
            </a:extLst>
          </p:cNvPr>
          <p:cNvSpPr/>
          <p:nvPr/>
        </p:nvSpPr>
        <p:spPr>
          <a:xfrm flipV="1">
            <a:off x="4558315" y="1916776"/>
            <a:ext cx="159536" cy="20420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87D9DFF-5654-BA59-6BB8-9E66D22BAD09}"/>
              </a:ext>
            </a:extLst>
          </p:cNvPr>
          <p:cNvSpPr/>
          <p:nvPr/>
        </p:nvSpPr>
        <p:spPr>
          <a:xfrm flipV="1">
            <a:off x="4537044" y="1895595"/>
            <a:ext cx="42542" cy="4236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3182054-12D3-18C0-4F29-1B3B04FAC88D}"/>
              </a:ext>
            </a:extLst>
          </p:cNvPr>
          <p:cNvSpPr/>
          <p:nvPr/>
        </p:nvSpPr>
        <p:spPr>
          <a:xfrm flipV="1">
            <a:off x="4558315" y="2211671"/>
            <a:ext cx="159536" cy="20420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D37C504-E291-FEA0-1B11-FBC7B10439CE}"/>
              </a:ext>
            </a:extLst>
          </p:cNvPr>
          <p:cNvSpPr/>
          <p:nvPr/>
        </p:nvSpPr>
        <p:spPr>
          <a:xfrm flipV="1">
            <a:off x="4537044" y="2394693"/>
            <a:ext cx="42542" cy="4236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DEDCD58-E7D0-75B6-28FC-FF12710B2D41}"/>
              </a:ext>
            </a:extLst>
          </p:cNvPr>
          <p:cNvSpPr/>
          <p:nvPr/>
        </p:nvSpPr>
        <p:spPr>
          <a:xfrm flipV="1">
            <a:off x="2122737" y="2826892"/>
            <a:ext cx="265817" cy="274161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43BA989-57AE-D2E9-3CEE-E5529AE2E153}"/>
              </a:ext>
            </a:extLst>
          </p:cNvPr>
          <p:cNvSpPr/>
          <p:nvPr/>
        </p:nvSpPr>
        <p:spPr>
          <a:xfrm flipV="1">
            <a:off x="2122737" y="3038702"/>
            <a:ext cx="19174" cy="41586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2D72C2B-3051-2EA0-4C63-625762DE1E4D}"/>
              </a:ext>
            </a:extLst>
          </p:cNvPr>
          <p:cNvSpPr/>
          <p:nvPr/>
        </p:nvSpPr>
        <p:spPr>
          <a:xfrm flipV="1">
            <a:off x="2122737" y="3246634"/>
            <a:ext cx="269638" cy="419669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6948BCE-442C-2B32-87CA-1428C23F25FB}"/>
              </a:ext>
            </a:extLst>
          </p:cNvPr>
          <p:cNvSpPr/>
          <p:nvPr/>
        </p:nvSpPr>
        <p:spPr>
          <a:xfrm flipV="1">
            <a:off x="2058922" y="3097249"/>
            <a:ext cx="19174" cy="29877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714DAF8-F5F8-DB77-557A-3A96A5C71E23}"/>
              </a:ext>
            </a:extLst>
          </p:cNvPr>
          <p:cNvSpPr/>
          <p:nvPr/>
        </p:nvSpPr>
        <p:spPr>
          <a:xfrm>
            <a:off x="2168276" y="3203079"/>
            <a:ext cx="97818" cy="87111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E9263D-423B-02E7-F5AA-0A9919CD666A}"/>
              </a:ext>
            </a:extLst>
          </p:cNvPr>
          <p:cNvSpPr/>
          <p:nvPr/>
        </p:nvSpPr>
        <p:spPr>
          <a:xfrm flipV="1">
            <a:off x="1853099" y="3392218"/>
            <a:ext cx="205823" cy="190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7C2E82F-33BF-602F-7F3A-4EF436AD6500}"/>
              </a:ext>
            </a:extLst>
          </p:cNvPr>
          <p:cNvSpPr/>
          <p:nvPr/>
        </p:nvSpPr>
        <p:spPr>
          <a:xfrm flipV="1">
            <a:off x="2388555" y="3246634"/>
            <a:ext cx="19174" cy="41586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795054C-00DC-796C-CD16-F270C665F5E9}"/>
              </a:ext>
            </a:extLst>
          </p:cNvPr>
          <p:cNvSpPr/>
          <p:nvPr/>
        </p:nvSpPr>
        <p:spPr>
          <a:xfrm flipV="1">
            <a:off x="2491093" y="3201216"/>
            <a:ext cx="113921" cy="90765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9AF3425-2699-CFBE-CACE-EFFD0E787B93}"/>
              </a:ext>
            </a:extLst>
          </p:cNvPr>
          <p:cNvSpPr/>
          <p:nvPr/>
        </p:nvSpPr>
        <p:spPr>
          <a:xfrm flipV="1">
            <a:off x="2491093" y="3201216"/>
            <a:ext cx="113921" cy="190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2A3202E-8FFD-EF57-9673-6100C10BB7D1}"/>
              </a:ext>
            </a:extLst>
          </p:cNvPr>
          <p:cNvSpPr/>
          <p:nvPr/>
        </p:nvSpPr>
        <p:spPr>
          <a:xfrm flipV="1">
            <a:off x="2388555" y="2997086"/>
            <a:ext cx="159460" cy="204128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766785B-57B4-FA89-0A96-45BE727A17EC}"/>
              </a:ext>
            </a:extLst>
          </p:cNvPr>
          <p:cNvSpPr/>
          <p:nvPr/>
        </p:nvSpPr>
        <p:spPr>
          <a:xfrm flipV="1">
            <a:off x="2367284" y="2975905"/>
            <a:ext cx="42542" cy="4236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96C4145-681B-106D-EA7B-529F0415211B}"/>
              </a:ext>
            </a:extLst>
          </p:cNvPr>
          <p:cNvSpPr/>
          <p:nvPr/>
        </p:nvSpPr>
        <p:spPr>
          <a:xfrm flipV="1">
            <a:off x="2388555" y="3291981"/>
            <a:ext cx="159460" cy="20420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A0538C8-3EC4-EDD4-9B01-D5971F56D5EA}"/>
              </a:ext>
            </a:extLst>
          </p:cNvPr>
          <p:cNvSpPr/>
          <p:nvPr/>
        </p:nvSpPr>
        <p:spPr>
          <a:xfrm flipV="1">
            <a:off x="2367284" y="3475002"/>
            <a:ext cx="42542" cy="4236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A204FF7-652A-0C05-BE0B-FA60012D7AF0}"/>
              </a:ext>
            </a:extLst>
          </p:cNvPr>
          <p:cNvSpPr/>
          <p:nvPr/>
        </p:nvSpPr>
        <p:spPr>
          <a:xfrm flipV="1">
            <a:off x="3207655" y="2826892"/>
            <a:ext cx="265817" cy="274161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AAA30E6-E928-E6A6-37A0-853CC3DDE85D}"/>
              </a:ext>
            </a:extLst>
          </p:cNvPr>
          <p:cNvSpPr/>
          <p:nvPr/>
        </p:nvSpPr>
        <p:spPr>
          <a:xfrm flipV="1">
            <a:off x="3207655" y="3038702"/>
            <a:ext cx="19174" cy="41586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C59BABF-6644-B352-8567-A10C1F05B7A9}"/>
              </a:ext>
            </a:extLst>
          </p:cNvPr>
          <p:cNvSpPr/>
          <p:nvPr/>
        </p:nvSpPr>
        <p:spPr>
          <a:xfrm flipV="1">
            <a:off x="3207655" y="3246634"/>
            <a:ext cx="269562" cy="419669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6CBAA43-52AC-EF99-59EE-0FD53FB43085}"/>
              </a:ext>
            </a:extLst>
          </p:cNvPr>
          <p:cNvSpPr/>
          <p:nvPr/>
        </p:nvSpPr>
        <p:spPr>
          <a:xfrm flipV="1">
            <a:off x="3143841" y="3097249"/>
            <a:ext cx="19174" cy="29877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57FFC84-7E73-5060-33A7-73149D171229}"/>
              </a:ext>
            </a:extLst>
          </p:cNvPr>
          <p:cNvSpPr/>
          <p:nvPr/>
        </p:nvSpPr>
        <p:spPr>
          <a:xfrm>
            <a:off x="3253194" y="3203079"/>
            <a:ext cx="97818" cy="87111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9E9137D-5474-CA45-B668-DA32DB6B3244}"/>
              </a:ext>
            </a:extLst>
          </p:cNvPr>
          <p:cNvSpPr/>
          <p:nvPr/>
        </p:nvSpPr>
        <p:spPr>
          <a:xfrm flipV="1">
            <a:off x="2938017" y="3392218"/>
            <a:ext cx="205823" cy="190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412B84B-0056-4E21-21F8-CA81CDF6ABD6}"/>
              </a:ext>
            </a:extLst>
          </p:cNvPr>
          <p:cNvSpPr/>
          <p:nvPr/>
        </p:nvSpPr>
        <p:spPr>
          <a:xfrm flipV="1">
            <a:off x="3473473" y="3246634"/>
            <a:ext cx="19174" cy="41586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7448459-249D-1ABC-C910-B4F3A7A7DB4B}"/>
              </a:ext>
            </a:extLst>
          </p:cNvPr>
          <p:cNvSpPr/>
          <p:nvPr/>
        </p:nvSpPr>
        <p:spPr>
          <a:xfrm flipV="1">
            <a:off x="3575935" y="3201216"/>
            <a:ext cx="113921" cy="90765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FA58D1A-8423-96A7-EAC3-067784A20E17}"/>
              </a:ext>
            </a:extLst>
          </p:cNvPr>
          <p:cNvSpPr/>
          <p:nvPr/>
        </p:nvSpPr>
        <p:spPr>
          <a:xfrm flipV="1">
            <a:off x="3575935" y="3201216"/>
            <a:ext cx="113921" cy="190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1F9E156-A071-9EFF-E3EF-644E6343BCCB}"/>
              </a:ext>
            </a:extLst>
          </p:cNvPr>
          <p:cNvSpPr/>
          <p:nvPr/>
        </p:nvSpPr>
        <p:spPr>
          <a:xfrm flipV="1">
            <a:off x="3473473" y="2997086"/>
            <a:ext cx="159460" cy="204128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DD3B008-CF5D-BAA4-8E84-F6E6EAF286EE}"/>
              </a:ext>
            </a:extLst>
          </p:cNvPr>
          <p:cNvSpPr/>
          <p:nvPr/>
        </p:nvSpPr>
        <p:spPr>
          <a:xfrm flipV="1">
            <a:off x="3452202" y="2975905"/>
            <a:ext cx="42467" cy="4236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1956AC6-110C-E111-2214-F863418683EB}"/>
              </a:ext>
            </a:extLst>
          </p:cNvPr>
          <p:cNvSpPr/>
          <p:nvPr/>
        </p:nvSpPr>
        <p:spPr>
          <a:xfrm flipV="1">
            <a:off x="3473473" y="3291981"/>
            <a:ext cx="159460" cy="20420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5AA9402-D44A-A2EE-CE48-CDBF007C8E25}"/>
              </a:ext>
            </a:extLst>
          </p:cNvPr>
          <p:cNvSpPr/>
          <p:nvPr/>
        </p:nvSpPr>
        <p:spPr>
          <a:xfrm flipV="1">
            <a:off x="3452202" y="3475002"/>
            <a:ext cx="42467" cy="4236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37E547C-B1F4-DD72-5ECC-9E87F9475499}"/>
              </a:ext>
            </a:extLst>
          </p:cNvPr>
          <p:cNvSpPr/>
          <p:nvPr/>
        </p:nvSpPr>
        <p:spPr>
          <a:xfrm flipV="1">
            <a:off x="4292572" y="2826892"/>
            <a:ext cx="265742" cy="274161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F71FA0A-041D-A7B8-1A2D-BC463CF10F3E}"/>
              </a:ext>
            </a:extLst>
          </p:cNvPr>
          <p:cNvSpPr/>
          <p:nvPr/>
        </p:nvSpPr>
        <p:spPr>
          <a:xfrm flipV="1">
            <a:off x="4292572" y="3038702"/>
            <a:ext cx="19174" cy="41586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0F66F23-0EAD-85CF-3A7C-F7145F4DA6F9}"/>
              </a:ext>
            </a:extLst>
          </p:cNvPr>
          <p:cNvSpPr/>
          <p:nvPr/>
        </p:nvSpPr>
        <p:spPr>
          <a:xfrm flipV="1">
            <a:off x="4292572" y="3246634"/>
            <a:ext cx="269562" cy="419669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3654ECC-57E5-700C-B3C5-7B74FB1010DC}"/>
              </a:ext>
            </a:extLst>
          </p:cNvPr>
          <p:cNvSpPr/>
          <p:nvPr/>
        </p:nvSpPr>
        <p:spPr>
          <a:xfrm flipV="1">
            <a:off x="4228759" y="3097249"/>
            <a:ext cx="19174" cy="29877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3E510B5-F1D8-AD3C-6804-E5D0483DBA0E}"/>
              </a:ext>
            </a:extLst>
          </p:cNvPr>
          <p:cNvSpPr/>
          <p:nvPr/>
        </p:nvSpPr>
        <p:spPr>
          <a:xfrm>
            <a:off x="4338112" y="3203079"/>
            <a:ext cx="97818" cy="87111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31A2C0D1-3E25-2C50-2DCD-91092F7751F5}"/>
              </a:ext>
            </a:extLst>
          </p:cNvPr>
          <p:cNvSpPr/>
          <p:nvPr/>
        </p:nvSpPr>
        <p:spPr>
          <a:xfrm flipV="1">
            <a:off x="4022935" y="3392218"/>
            <a:ext cx="205823" cy="190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D83FEA47-3760-E91A-2EDA-9AE6CE01E74B}"/>
              </a:ext>
            </a:extLst>
          </p:cNvPr>
          <p:cNvSpPr/>
          <p:nvPr/>
        </p:nvSpPr>
        <p:spPr>
          <a:xfrm flipV="1">
            <a:off x="4558315" y="3246634"/>
            <a:ext cx="19174" cy="41586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D9702485-4A06-80B2-97AB-806E1D3CF204}"/>
              </a:ext>
            </a:extLst>
          </p:cNvPr>
          <p:cNvSpPr/>
          <p:nvPr/>
        </p:nvSpPr>
        <p:spPr>
          <a:xfrm flipV="1">
            <a:off x="4660853" y="3201216"/>
            <a:ext cx="113921" cy="90765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C8EA1CFA-F246-1D0B-090F-6607A52CD30E}"/>
              </a:ext>
            </a:extLst>
          </p:cNvPr>
          <p:cNvSpPr/>
          <p:nvPr/>
        </p:nvSpPr>
        <p:spPr>
          <a:xfrm flipV="1">
            <a:off x="4660853" y="3201216"/>
            <a:ext cx="113921" cy="190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1CABD37E-BF93-6CB8-195A-06DD69353E0F}"/>
              </a:ext>
            </a:extLst>
          </p:cNvPr>
          <p:cNvSpPr/>
          <p:nvPr/>
        </p:nvSpPr>
        <p:spPr>
          <a:xfrm flipV="1">
            <a:off x="4558315" y="2997086"/>
            <a:ext cx="159536" cy="204128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55C5651-40D7-D441-E4BA-170BE49B8D7E}"/>
              </a:ext>
            </a:extLst>
          </p:cNvPr>
          <p:cNvSpPr/>
          <p:nvPr/>
        </p:nvSpPr>
        <p:spPr>
          <a:xfrm flipV="1">
            <a:off x="4537044" y="2975905"/>
            <a:ext cx="42542" cy="4236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40943B38-544A-DC4B-A1D0-013091D49A0C}"/>
              </a:ext>
            </a:extLst>
          </p:cNvPr>
          <p:cNvSpPr/>
          <p:nvPr/>
        </p:nvSpPr>
        <p:spPr>
          <a:xfrm flipV="1">
            <a:off x="4558315" y="3291981"/>
            <a:ext cx="159536" cy="20420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2874CAB-EC04-50A3-ABD3-5F01B208348F}"/>
              </a:ext>
            </a:extLst>
          </p:cNvPr>
          <p:cNvSpPr/>
          <p:nvPr/>
        </p:nvSpPr>
        <p:spPr>
          <a:xfrm flipV="1">
            <a:off x="4537044" y="3475002"/>
            <a:ext cx="42542" cy="4236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4D47D8C-8BDB-4F17-1E96-579186C05C27}"/>
              </a:ext>
            </a:extLst>
          </p:cNvPr>
          <p:cNvSpPr/>
          <p:nvPr/>
        </p:nvSpPr>
        <p:spPr>
          <a:xfrm flipV="1">
            <a:off x="2388555" y="2582265"/>
            <a:ext cx="19174" cy="248430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4A62F77-C1FC-E604-FA74-4E6C9C923103}"/>
              </a:ext>
            </a:extLst>
          </p:cNvPr>
          <p:cNvSpPr/>
          <p:nvPr/>
        </p:nvSpPr>
        <p:spPr>
          <a:xfrm flipV="1">
            <a:off x="3473473" y="2582265"/>
            <a:ext cx="19174" cy="248430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6ADECA9-527D-F8D7-3A06-219F8D81D709}"/>
              </a:ext>
            </a:extLst>
          </p:cNvPr>
          <p:cNvSpPr/>
          <p:nvPr/>
        </p:nvSpPr>
        <p:spPr>
          <a:xfrm flipV="1">
            <a:off x="4558315" y="2582265"/>
            <a:ext cx="19174" cy="248430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EAB0AAB-607E-43C1-67BF-193B4204E234}"/>
              </a:ext>
            </a:extLst>
          </p:cNvPr>
          <p:cNvSpPr/>
          <p:nvPr/>
        </p:nvSpPr>
        <p:spPr>
          <a:xfrm flipV="1">
            <a:off x="2388555" y="1732435"/>
            <a:ext cx="2169760" cy="190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9831E2A1-1497-F01F-DE37-C9996463698F}"/>
              </a:ext>
            </a:extLst>
          </p:cNvPr>
          <p:cNvSpPr/>
          <p:nvPr/>
        </p:nvSpPr>
        <p:spPr>
          <a:xfrm flipV="1">
            <a:off x="2388555" y="3644551"/>
            <a:ext cx="2169760" cy="190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B048E4D-A134-C04D-E87C-33579D75B6FB}"/>
              </a:ext>
            </a:extLst>
          </p:cNvPr>
          <p:cNvSpPr/>
          <p:nvPr/>
        </p:nvSpPr>
        <p:spPr>
          <a:xfrm flipV="1">
            <a:off x="900560" y="1750383"/>
            <a:ext cx="1487995" cy="1912114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28E0DD3-0A55-9A39-784A-A4A19B034AD4}"/>
              </a:ext>
            </a:extLst>
          </p:cNvPr>
          <p:cNvSpPr/>
          <p:nvPr/>
        </p:nvSpPr>
        <p:spPr>
          <a:xfrm flipV="1">
            <a:off x="672753" y="2582301"/>
            <a:ext cx="455613" cy="22680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BDB5A343-D0C7-1AFB-15B3-D6685BFCD9D1}"/>
              </a:ext>
            </a:extLst>
          </p:cNvPr>
          <p:cNvSpPr/>
          <p:nvPr/>
        </p:nvSpPr>
        <p:spPr>
          <a:xfrm flipV="1">
            <a:off x="1574848" y="1750385"/>
            <a:ext cx="813706" cy="1912114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13FFA1E5-880C-5075-83AD-0D26D24AF9A9}"/>
              </a:ext>
            </a:extLst>
          </p:cNvPr>
          <p:cNvSpPr/>
          <p:nvPr/>
        </p:nvSpPr>
        <p:spPr>
          <a:xfrm flipV="1">
            <a:off x="1347005" y="2620077"/>
            <a:ext cx="455687" cy="151251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EE73F75-82D6-7395-A76F-16CCD276DFE9}"/>
              </a:ext>
            </a:extLst>
          </p:cNvPr>
          <p:cNvSpPr/>
          <p:nvPr/>
        </p:nvSpPr>
        <p:spPr>
          <a:xfrm flipV="1">
            <a:off x="4558315" y="2582265"/>
            <a:ext cx="1084918" cy="270058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C84064E-CDB8-4C8B-4011-F90400676CD4}"/>
              </a:ext>
            </a:extLst>
          </p:cNvPr>
          <p:cNvSpPr/>
          <p:nvPr/>
        </p:nvSpPr>
        <p:spPr>
          <a:xfrm flipV="1">
            <a:off x="3473473" y="2582265"/>
            <a:ext cx="2169760" cy="134991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AC7906C-A6AE-EEA2-9093-6C310F9953FA}"/>
              </a:ext>
            </a:extLst>
          </p:cNvPr>
          <p:cNvSpPr/>
          <p:nvPr/>
        </p:nvSpPr>
        <p:spPr>
          <a:xfrm flipV="1">
            <a:off x="2388555" y="2582265"/>
            <a:ext cx="3254678" cy="190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E9C5D899-9BF9-F3A1-D4D9-644DCC468E32}"/>
              </a:ext>
            </a:extLst>
          </p:cNvPr>
          <p:cNvSpPr/>
          <p:nvPr/>
        </p:nvSpPr>
        <p:spPr>
          <a:xfrm flipV="1">
            <a:off x="2367284" y="2574542"/>
            <a:ext cx="42542" cy="4236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FA92C50-5463-DF2B-FBEA-FFF4A2BCFF5A}"/>
              </a:ext>
            </a:extLst>
          </p:cNvPr>
          <p:cNvSpPr/>
          <p:nvPr/>
        </p:nvSpPr>
        <p:spPr>
          <a:xfrm flipV="1">
            <a:off x="3450105" y="2698530"/>
            <a:ext cx="42542" cy="4236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28EA4EC-28F5-1ECC-9ABB-EB6E3FEAC898}"/>
              </a:ext>
            </a:extLst>
          </p:cNvPr>
          <p:cNvSpPr/>
          <p:nvPr/>
        </p:nvSpPr>
        <p:spPr>
          <a:xfrm flipV="1">
            <a:off x="4535022" y="2828707"/>
            <a:ext cx="42542" cy="4236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AE6FEB-BAD5-4236-2C9E-A95AF5EA16D1}"/>
              </a:ext>
            </a:extLst>
          </p:cNvPr>
          <p:cNvGrpSpPr/>
          <p:nvPr/>
        </p:nvGrpSpPr>
        <p:grpSpPr>
          <a:xfrm>
            <a:off x="719867" y="1690688"/>
            <a:ext cx="4915602" cy="4155974"/>
            <a:chOff x="354675" y="2013368"/>
            <a:chExt cx="3866262" cy="3268793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451965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45196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451964" y="4099276"/>
              <a:ext cx="212078" cy="330140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40177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48778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239887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66103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71331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661039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644308" y="3886340"/>
              <a:ext cx="33461" cy="33318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661039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644308" y="4278895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305284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30528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305284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25509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34110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2093206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51435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514358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497628" y="3886340"/>
              <a:ext cx="33401" cy="33318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514358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497628" y="4278895"/>
              <a:ext cx="33401" cy="33318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3158603" y="3769196"/>
              <a:ext cx="209014" cy="215576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3158602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3158602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3108411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3194420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946525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367617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1501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367617" y="3903000"/>
              <a:ext cx="125480" cy="16061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350886" y="3886340"/>
              <a:ext cx="33461" cy="33318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367617" y="4134943"/>
              <a:ext cx="125480" cy="16061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350886" y="4278895"/>
              <a:ext cx="33461" cy="33318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451965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45196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451964" y="4948971"/>
              <a:ext cx="212078" cy="330082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40177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48778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239887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66103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741688" y="4913248"/>
              <a:ext cx="89603" cy="7139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741688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661039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644308" y="4736035"/>
              <a:ext cx="33461" cy="33318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661039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644308" y="5128590"/>
              <a:ext cx="33461" cy="33318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305284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30528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305284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25509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34110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2093206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51435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59494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594947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514358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497628" y="4736035"/>
              <a:ext cx="33401" cy="33318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514358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497628" y="5128590"/>
              <a:ext cx="33401" cy="33318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3158603" y="4618831"/>
              <a:ext cx="209014" cy="215636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3158602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3158602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3108411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3194420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946525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367617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44826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448267" y="4913249"/>
              <a:ext cx="89603" cy="1501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367617" y="4752694"/>
              <a:ext cx="125480" cy="160553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350886" y="4736035"/>
              <a:ext cx="33461" cy="33318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367617" y="4984638"/>
              <a:ext cx="125480" cy="16061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350886" y="5128590"/>
              <a:ext cx="33461" cy="33318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66103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51435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367617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661039" y="3758010"/>
              <a:ext cx="1706578" cy="1501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661039" y="5261945"/>
              <a:ext cx="1706578" cy="1501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1021035" y="3777123"/>
              <a:ext cx="640004" cy="1503933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841829" y="4456165"/>
              <a:ext cx="358411" cy="118964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367617" y="4426425"/>
              <a:ext cx="853320" cy="212409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514359" y="4426425"/>
              <a:ext cx="1706578" cy="106175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661039" y="4426425"/>
              <a:ext cx="2559898" cy="1501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644308" y="4420352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495978" y="4517871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349296" y="4620260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643241" y="2071995"/>
              <a:ext cx="133062" cy="170377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432541" y="3504087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54675" y="3545394"/>
              <a:ext cx="133062" cy="1736767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273048" y="4358395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564262" y="2852007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710692" y="2013368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" name="Rectangle 8">
            <a:extLst>
              <a:ext uri="{FF2B5EF4-FFF2-40B4-BE49-F238E27FC236}">
                <a16:creationId xmlns:a16="http://schemas.microsoft.com/office/drawing/2014/main" id="{3B0EAA0E-4FF4-B357-A93A-07745BD177A9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A6AD1C88-1C2F-DE1F-7224-10ADE0C7F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49440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7EA76-9455-2546-DB8A-3EFCC9E1D829}"/>
              </a:ext>
            </a:extLst>
          </p:cNvPr>
          <p:cNvSpPr txBox="1"/>
          <p:nvPr/>
        </p:nvSpPr>
        <p:spPr>
          <a:xfrm>
            <a:off x="5526774" y="4836330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SiC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47810ACB-9751-3644-9AF5-B2A4F7905EE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89B91F-845C-2D38-D35C-35E14A92E1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35" name="Grupo 34">
            <a:extLst>
              <a:ext uri="{FF2B5EF4-FFF2-40B4-BE49-F238E27FC236}">
                <a16:creationId xmlns:a16="http://schemas.microsoft.com/office/drawing/2014/main" id="{37F51183-AFEF-93A6-1623-5CAD4354BA52}"/>
              </a:ext>
            </a:extLst>
          </p:cNvPr>
          <p:cNvGrpSpPr/>
          <p:nvPr/>
        </p:nvGrpSpPr>
        <p:grpSpPr>
          <a:xfrm>
            <a:off x="4755931" y="1941136"/>
            <a:ext cx="2193237" cy="2456228"/>
            <a:chOff x="1855480" y="1746656"/>
            <a:chExt cx="749534" cy="839411"/>
          </a:xfrm>
        </p:grpSpPr>
        <p:sp>
          <p:nvSpPr>
            <p:cNvPr id="36" name="Freeform: Shape 25">
              <a:extLst>
                <a:ext uri="{FF2B5EF4-FFF2-40B4-BE49-F238E27FC236}">
                  <a16:creationId xmlns:a16="http://schemas.microsoft.com/office/drawing/2014/main" id="{1CF51EC6-1337-B33F-F02A-464EC1935B57}"/>
                </a:ext>
              </a:extLst>
            </p:cNvPr>
            <p:cNvSpPr/>
            <p:nvPr/>
          </p:nvSpPr>
          <p:spPr>
            <a:xfrm flipV="1">
              <a:off x="2122737" y="2166325"/>
              <a:ext cx="269638" cy="419742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768FF8B2-3907-8157-5FB7-ECD16BA7D37D}"/>
                </a:ext>
              </a:extLst>
            </p:cNvPr>
            <p:cNvGrpSpPr/>
            <p:nvPr/>
          </p:nvGrpSpPr>
          <p:grpSpPr>
            <a:xfrm>
              <a:off x="1855480" y="1746656"/>
              <a:ext cx="749534" cy="835607"/>
              <a:chOff x="1855480" y="1746656"/>
              <a:chExt cx="749534" cy="835607"/>
            </a:xfrm>
          </p:grpSpPr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AED61CC3-5354-2567-0C2F-D6921C713645}"/>
                  </a:ext>
                </a:extLst>
              </p:cNvPr>
              <p:cNvSpPr/>
              <p:nvPr/>
            </p:nvSpPr>
            <p:spPr>
              <a:xfrm flipV="1">
                <a:off x="2122737" y="1746656"/>
                <a:ext cx="265817" cy="274085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58238348-DCEC-A064-75E4-3620711E6C3B}"/>
                  </a:ext>
                </a:extLst>
              </p:cNvPr>
              <p:cNvSpPr/>
              <p:nvPr/>
            </p:nvSpPr>
            <p:spPr>
              <a:xfrm flipV="1">
                <a:off x="2122737" y="1958392"/>
                <a:ext cx="19174" cy="415865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1" name="Freeform: Shape 26">
                <a:extLst>
                  <a:ext uri="{FF2B5EF4-FFF2-40B4-BE49-F238E27FC236}">
                    <a16:creationId xmlns:a16="http://schemas.microsoft.com/office/drawing/2014/main" id="{8F279DD3-3CD4-4E2B-5F8B-CAE4BF55D13F}"/>
                  </a:ext>
                </a:extLst>
              </p:cNvPr>
              <p:cNvSpPr/>
              <p:nvPr/>
            </p:nvSpPr>
            <p:spPr>
              <a:xfrm flipV="1">
                <a:off x="2058922" y="2016939"/>
                <a:ext cx="19174" cy="29877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27">
                <a:extLst>
                  <a:ext uri="{FF2B5EF4-FFF2-40B4-BE49-F238E27FC236}">
                    <a16:creationId xmlns:a16="http://schemas.microsoft.com/office/drawing/2014/main" id="{9E1CAB65-E0C0-F7AD-02B7-7396DE7A82E3}"/>
                  </a:ext>
                </a:extLst>
              </p:cNvPr>
              <p:cNvSpPr/>
              <p:nvPr/>
            </p:nvSpPr>
            <p:spPr>
              <a:xfrm>
                <a:off x="2168276" y="2122769"/>
                <a:ext cx="97818" cy="87111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28">
                <a:extLst>
                  <a:ext uri="{FF2B5EF4-FFF2-40B4-BE49-F238E27FC236}">
                    <a16:creationId xmlns:a16="http://schemas.microsoft.com/office/drawing/2014/main" id="{FFB5C15D-CEA7-E7A5-33F1-D0A8121C9583}"/>
                  </a:ext>
                </a:extLst>
              </p:cNvPr>
              <p:cNvSpPr/>
              <p:nvPr/>
            </p:nvSpPr>
            <p:spPr>
              <a:xfrm flipV="1">
                <a:off x="1855480" y="2292860"/>
                <a:ext cx="205823" cy="190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4" name="Freeform: Shape 29">
                <a:extLst>
                  <a:ext uri="{FF2B5EF4-FFF2-40B4-BE49-F238E27FC236}">
                    <a16:creationId xmlns:a16="http://schemas.microsoft.com/office/drawing/2014/main" id="{213B41BE-5245-C310-C0F6-E93470ACA16A}"/>
                  </a:ext>
                </a:extLst>
              </p:cNvPr>
              <p:cNvSpPr/>
              <p:nvPr/>
            </p:nvSpPr>
            <p:spPr>
              <a:xfrm flipV="1">
                <a:off x="2388555" y="2166325"/>
                <a:ext cx="19174" cy="415938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30">
                <a:extLst>
                  <a:ext uri="{FF2B5EF4-FFF2-40B4-BE49-F238E27FC236}">
                    <a16:creationId xmlns:a16="http://schemas.microsoft.com/office/drawing/2014/main" id="{495F47CA-E029-F696-BF97-BF8629577FEF}"/>
                  </a:ext>
                </a:extLst>
              </p:cNvPr>
              <p:cNvSpPr/>
              <p:nvPr/>
            </p:nvSpPr>
            <p:spPr>
              <a:xfrm flipV="1">
                <a:off x="2491093" y="2120980"/>
                <a:ext cx="113921" cy="90690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31">
                <a:extLst>
                  <a:ext uri="{FF2B5EF4-FFF2-40B4-BE49-F238E27FC236}">
                    <a16:creationId xmlns:a16="http://schemas.microsoft.com/office/drawing/2014/main" id="{C18F829B-3821-5905-7834-E6A9ACBB3E4A}"/>
                  </a:ext>
                </a:extLst>
              </p:cNvPr>
              <p:cNvSpPr/>
              <p:nvPr/>
            </p:nvSpPr>
            <p:spPr>
              <a:xfrm flipV="1">
                <a:off x="2491093" y="2104313"/>
                <a:ext cx="113921" cy="190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32">
                <a:extLst>
                  <a:ext uri="{FF2B5EF4-FFF2-40B4-BE49-F238E27FC236}">
                    <a16:creationId xmlns:a16="http://schemas.microsoft.com/office/drawing/2014/main" id="{69C3A7B4-8463-39C7-1BDB-A2C80D3BA473}"/>
                  </a:ext>
                </a:extLst>
              </p:cNvPr>
              <p:cNvSpPr/>
              <p:nvPr/>
            </p:nvSpPr>
            <p:spPr>
              <a:xfrm flipV="1">
                <a:off x="2388555" y="1916776"/>
                <a:ext cx="159460" cy="204202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33">
                <a:extLst>
                  <a:ext uri="{FF2B5EF4-FFF2-40B4-BE49-F238E27FC236}">
                    <a16:creationId xmlns:a16="http://schemas.microsoft.com/office/drawing/2014/main" id="{00134BC8-E099-2F12-9FC1-4469848A10CB}"/>
                  </a:ext>
                </a:extLst>
              </p:cNvPr>
              <p:cNvSpPr/>
              <p:nvPr/>
            </p:nvSpPr>
            <p:spPr>
              <a:xfrm flipV="1">
                <a:off x="2367284" y="1895595"/>
                <a:ext cx="42542" cy="4236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34">
                <a:extLst>
                  <a:ext uri="{FF2B5EF4-FFF2-40B4-BE49-F238E27FC236}">
                    <a16:creationId xmlns:a16="http://schemas.microsoft.com/office/drawing/2014/main" id="{8EA7DFC2-2917-2A1F-2F30-44A6B04D4388}"/>
                  </a:ext>
                </a:extLst>
              </p:cNvPr>
              <p:cNvSpPr/>
              <p:nvPr/>
            </p:nvSpPr>
            <p:spPr>
              <a:xfrm flipV="1">
                <a:off x="2388555" y="2211671"/>
                <a:ext cx="159460" cy="204202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35">
                <a:extLst>
                  <a:ext uri="{FF2B5EF4-FFF2-40B4-BE49-F238E27FC236}">
                    <a16:creationId xmlns:a16="http://schemas.microsoft.com/office/drawing/2014/main" id="{FB8BB57C-9282-652F-BFEA-D33F0F95517D}"/>
                  </a:ext>
                </a:extLst>
              </p:cNvPr>
              <p:cNvSpPr/>
              <p:nvPr/>
            </p:nvSpPr>
            <p:spPr>
              <a:xfrm flipV="1">
                <a:off x="2367284" y="2394693"/>
                <a:ext cx="42542" cy="4236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571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42" y="2303310"/>
            <a:ext cx="3543581" cy="18098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81" y="2124457"/>
            <a:ext cx="3682450" cy="21274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4071526" y="4331102"/>
            <a:ext cx="2868278" cy="690727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8214201" y="4316760"/>
            <a:ext cx="2430225" cy="795311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B8860E2-0745-E585-2E2B-A82C25DCD42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D3C9358-4E9D-1F8B-4622-6EB89CBCC1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3" name="Grupo 22">
            <a:extLst>
              <a:ext uri="{FF2B5EF4-FFF2-40B4-BE49-F238E27FC236}">
                <a16:creationId xmlns:a16="http://schemas.microsoft.com/office/drawing/2014/main" id="{20EFC9E5-ADE5-7D1A-1A70-3607EDCA9F0F}"/>
              </a:ext>
            </a:extLst>
          </p:cNvPr>
          <p:cNvGrpSpPr/>
          <p:nvPr/>
        </p:nvGrpSpPr>
        <p:grpSpPr>
          <a:xfrm>
            <a:off x="1183840" y="2266468"/>
            <a:ext cx="1305234" cy="1461745"/>
            <a:chOff x="1855480" y="1746656"/>
            <a:chExt cx="749534" cy="839411"/>
          </a:xfrm>
        </p:grpSpPr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22EFB25E-E5E3-18D8-E3B6-9A2A04649876}"/>
                </a:ext>
              </a:extLst>
            </p:cNvPr>
            <p:cNvSpPr/>
            <p:nvPr/>
          </p:nvSpPr>
          <p:spPr>
            <a:xfrm flipV="1">
              <a:off x="2122737" y="2166325"/>
              <a:ext cx="269638" cy="419742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32148CB6-A001-71C8-028F-385138B82AF1}"/>
                </a:ext>
              </a:extLst>
            </p:cNvPr>
            <p:cNvGrpSpPr/>
            <p:nvPr/>
          </p:nvGrpSpPr>
          <p:grpSpPr>
            <a:xfrm>
              <a:off x="1855480" y="1746656"/>
              <a:ext cx="749534" cy="835607"/>
              <a:chOff x="1855480" y="1746656"/>
              <a:chExt cx="749534" cy="835607"/>
            </a:xfrm>
          </p:grpSpPr>
          <p:sp>
            <p:nvSpPr>
              <p:cNvPr id="26" name="Freeform: Shape 23">
                <a:extLst>
                  <a:ext uri="{FF2B5EF4-FFF2-40B4-BE49-F238E27FC236}">
                    <a16:creationId xmlns:a16="http://schemas.microsoft.com/office/drawing/2014/main" id="{D556904F-F38B-B02B-DE8E-84D786329A73}"/>
                  </a:ext>
                </a:extLst>
              </p:cNvPr>
              <p:cNvSpPr/>
              <p:nvPr/>
            </p:nvSpPr>
            <p:spPr>
              <a:xfrm flipV="1">
                <a:off x="2122737" y="1746656"/>
                <a:ext cx="265817" cy="274085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24">
                <a:extLst>
                  <a:ext uri="{FF2B5EF4-FFF2-40B4-BE49-F238E27FC236}">
                    <a16:creationId xmlns:a16="http://schemas.microsoft.com/office/drawing/2014/main" id="{35CAA984-8D02-458D-0A27-B635D81BAA22}"/>
                  </a:ext>
                </a:extLst>
              </p:cNvPr>
              <p:cNvSpPr/>
              <p:nvPr/>
            </p:nvSpPr>
            <p:spPr>
              <a:xfrm flipV="1">
                <a:off x="2122737" y="1958392"/>
                <a:ext cx="19174" cy="415865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26">
                <a:extLst>
                  <a:ext uri="{FF2B5EF4-FFF2-40B4-BE49-F238E27FC236}">
                    <a16:creationId xmlns:a16="http://schemas.microsoft.com/office/drawing/2014/main" id="{446DC0AF-D686-90B8-6411-C312249BF75C}"/>
                  </a:ext>
                </a:extLst>
              </p:cNvPr>
              <p:cNvSpPr/>
              <p:nvPr/>
            </p:nvSpPr>
            <p:spPr>
              <a:xfrm flipV="1">
                <a:off x="2058922" y="2016939"/>
                <a:ext cx="19174" cy="29877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27">
                <a:extLst>
                  <a:ext uri="{FF2B5EF4-FFF2-40B4-BE49-F238E27FC236}">
                    <a16:creationId xmlns:a16="http://schemas.microsoft.com/office/drawing/2014/main" id="{10863BAA-DAC9-977A-3677-0D9DA60667C4}"/>
                  </a:ext>
                </a:extLst>
              </p:cNvPr>
              <p:cNvSpPr/>
              <p:nvPr/>
            </p:nvSpPr>
            <p:spPr>
              <a:xfrm>
                <a:off x="2168276" y="2122769"/>
                <a:ext cx="97818" cy="87111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28">
                <a:extLst>
                  <a:ext uri="{FF2B5EF4-FFF2-40B4-BE49-F238E27FC236}">
                    <a16:creationId xmlns:a16="http://schemas.microsoft.com/office/drawing/2014/main" id="{A97F4044-FD72-C8FF-D683-EFF4EFAC83EA}"/>
                  </a:ext>
                </a:extLst>
              </p:cNvPr>
              <p:cNvSpPr/>
              <p:nvPr/>
            </p:nvSpPr>
            <p:spPr>
              <a:xfrm flipV="1">
                <a:off x="1855480" y="2292860"/>
                <a:ext cx="205823" cy="190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29">
                <a:extLst>
                  <a:ext uri="{FF2B5EF4-FFF2-40B4-BE49-F238E27FC236}">
                    <a16:creationId xmlns:a16="http://schemas.microsoft.com/office/drawing/2014/main" id="{7F682582-B2B0-0CDC-B858-17DBB35588B5}"/>
                  </a:ext>
                </a:extLst>
              </p:cNvPr>
              <p:cNvSpPr/>
              <p:nvPr/>
            </p:nvSpPr>
            <p:spPr>
              <a:xfrm flipV="1">
                <a:off x="2388555" y="2166325"/>
                <a:ext cx="19174" cy="415938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0">
                <a:extLst>
                  <a:ext uri="{FF2B5EF4-FFF2-40B4-BE49-F238E27FC236}">
                    <a16:creationId xmlns:a16="http://schemas.microsoft.com/office/drawing/2014/main" id="{3A47617A-DF32-BC53-980A-BAC4BBB1F337}"/>
                  </a:ext>
                </a:extLst>
              </p:cNvPr>
              <p:cNvSpPr/>
              <p:nvPr/>
            </p:nvSpPr>
            <p:spPr>
              <a:xfrm flipV="1">
                <a:off x="2491093" y="2120980"/>
                <a:ext cx="113921" cy="90690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31">
                <a:extLst>
                  <a:ext uri="{FF2B5EF4-FFF2-40B4-BE49-F238E27FC236}">
                    <a16:creationId xmlns:a16="http://schemas.microsoft.com/office/drawing/2014/main" id="{08DBF3B3-EF80-2AD8-6C33-96024A7F3536}"/>
                  </a:ext>
                </a:extLst>
              </p:cNvPr>
              <p:cNvSpPr/>
              <p:nvPr/>
            </p:nvSpPr>
            <p:spPr>
              <a:xfrm flipV="1">
                <a:off x="2491093" y="2104313"/>
                <a:ext cx="113921" cy="190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32">
                <a:extLst>
                  <a:ext uri="{FF2B5EF4-FFF2-40B4-BE49-F238E27FC236}">
                    <a16:creationId xmlns:a16="http://schemas.microsoft.com/office/drawing/2014/main" id="{21ACF472-CE79-88A0-1948-AA923B375AE8}"/>
                  </a:ext>
                </a:extLst>
              </p:cNvPr>
              <p:cNvSpPr/>
              <p:nvPr/>
            </p:nvSpPr>
            <p:spPr>
              <a:xfrm flipV="1">
                <a:off x="2388555" y="1916776"/>
                <a:ext cx="159460" cy="204202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33">
                <a:extLst>
                  <a:ext uri="{FF2B5EF4-FFF2-40B4-BE49-F238E27FC236}">
                    <a16:creationId xmlns:a16="http://schemas.microsoft.com/office/drawing/2014/main" id="{16F6F424-69BD-46D2-B1E2-B5818E93FB5E}"/>
                  </a:ext>
                </a:extLst>
              </p:cNvPr>
              <p:cNvSpPr/>
              <p:nvPr/>
            </p:nvSpPr>
            <p:spPr>
              <a:xfrm flipV="1">
                <a:off x="2367284" y="1895595"/>
                <a:ext cx="42542" cy="4236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34">
                <a:extLst>
                  <a:ext uri="{FF2B5EF4-FFF2-40B4-BE49-F238E27FC236}">
                    <a16:creationId xmlns:a16="http://schemas.microsoft.com/office/drawing/2014/main" id="{EAB9C09F-7226-193B-C6C9-C185AB999272}"/>
                  </a:ext>
                </a:extLst>
              </p:cNvPr>
              <p:cNvSpPr/>
              <p:nvPr/>
            </p:nvSpPr>
            <p:spPr>
              <a:xfrm flipV="1">
                <a:off x="2388555" y="2211671"/>
                <a:ext cx="159460" cy="204202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35">
                <a:extLst>
                  <a:ext uri="{FF2B5EF4-FFF2-40B4-BE49-F238E27FC236}">
                    <a16:creationId xmlns:a16="http://schemas.microsoft.com/office/drawing/2014/main" id="{1F5BDFA1-C586-B201-B18D-A910FD4E776F}"/>
                  </a:ext>
                </a:extLst>
              </p:cNvPr>
              <p:cNvSpPr/>
              <p:nvPr/>
            </p:nvSpPr>
            <p:spPr>
              <a:xfrm flipV="1">
                <a:off x="2367284" y="2394693"/>
                <a:ext cx="42542" cy="4236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CE7C8F32-F285-2492-0F10-9F825511258F}"/>
              </a:ext>
            </a:extLst>
          </p:cNvPr>
          <p:cNvGrpSpPr/>
          <p:nvPr/>
        </p:nvGrpSpPr>
        <p:grpSpPr>
          <a:xfrm>
            <a:off x="1183840" y="3675666"/>
            <a:ext cx="1305234" cy="1461745"/>
            <a:chOff x="1855480" y="1746656"/>
            <a:chExt cx="749534" cy="839411"/>
          </a:xfrm>
        </p:grpSpPr>
        <p:sp>
          <p:nvSpPr>
            <p:cNvPr id="134" name="Freeform: Shape 25">
              <a:extLst>
                <a:ext uri="{FF2B5EF4-FFF2-40B4-BE49-F238E27FC236}">
                  <a16:creationId xmlns:a16="http://schemas.microsoft.com/office/drawing/2014/main" id="{FED338CD-06E4-3F79-8BB7-8C9526F8FA4E}"/>
                </a:ext>
              </a:extLst>
            </p:cNvPr>
            <p:cNvSpPr/>
            <p:nvPr/>
          </p:nvSpPr>
          <p:spPr>
            <a:xfrm flipV="1">
              <a:off x="2122737" y="2166325"/>
              <a:ext cx="269638" cy="419742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3B4F3EBF-C49D-12B8-D943-8BABB945E8C2}"/>
                </a:ext>
              </a:extLst>
            </p:cNvPr>
            <p:cNvGrpSpPr/>
            <p:nvPr/>
          </p:nvGrpSpPr>
          <p:grpSpPr>
            <a:xfrm>
              <a:off x="1855480" y="1746656"/>
              <a:ext cx="749534" cy="835607"/>
              <a:chOff x="1855480" y="1746656"/>
              <a:chExt cx="749534" cy="835607"/>
            </a:xfrm>
          </p:grpSpPr>
          <p:sp>
            <p:nvSpPr>
              <p:cNvPr id="136" name="Freeform: Shape 23">
                <a:extLst>
                  <a:ext uri="{FF2B5EF4-FFF2-40B4-BE49-F238E27FC236}">
                    <a16:creationId xmlns:a16="http://schemas.microsoft.com/office/drawing/2014/main" id="{BD5DBCF5-07DB-CF09-F161-2B1B6C183725}"/>
                  </a:ext>
                </a:extLst>
              </p:cNvPr>
              <p:cNvSpPr/>
              <p:nvPr/>
            </p:nvSpPr>
            <p:spPr>
              <a:xfrm flipV="1">
                <a:off x="2122737" y="1746656"/>
                <a:ext cx="265817" cy="274085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7" name="Freeform: Shape 24">
                <a:extLst>
                  <a:ext uri="{FF2B5EF4-FFF2-40B4-BE49-F238E27FC236}">
                    <a16:creationId xmlns:a16="http://schemas.microsoft.com/office/drawing/2014/main" id="{E87E53BD-EBC7-2868-FBA2-2822D1EF081F}"/>
                  </a:ext>
                </a:extLst>
              </p:cNvPr>
              <p:cNvSpPr/>
              <p:nvPr/>
            </p:nvSpPr>
            <p:spPr>
              <a:xfrm flipV="1">
                <a:off x="2122737" y="1958392"/>
                <a:ext cx="19174" cy="415865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8" name="Freeform: Shape 26">
                <a:extLst>
                  <a:ext uri="{FF2B5EF4-FFF2-40B4-BE49-F238E27FC236}">
                    <a16:creationId xmlns:a16="http://schemas.microsoft.com/office/drawing/2014/main" id="{9A71589F-2F71-921D-9F55-7796ACE7661F}"/>
                  </a:ext>
                </a:extLst>
              </p:cNvPr>
              <p:cNvSpPr/>
              <p:nvPr/>
            </p:nvSpPr>
            <p:spPr>
              <a:xfrm flipV="1">
                <a:off x="2058922" y="2016939"/>
                <a:ext cx="19174" cy="29877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9" name="Freeform: Shape 27">
                <a:extLst>
                  <a:ext uri="{FF2B5EF4-FFF2-40B4-BE49-F238E27FC236}">
                    <a16:creationId xmlns:a16="http://schemas.microsoft.com/office/drawing/2014/main" id="{F622EED2-16BF-FFBF-7037-9FE8862CB1E5}"/>
                  </a:ext>
                </a:extLst>
              </p:cNvPr>
              <p:cNvSpPr/>
              <p:nvPr/>
            </p:nvSpPr>
            <p:spPr>
              <a:xfrm>
                <a:off x="2168276" y="2122769"/>
                <a:ext cx="97818" cy="87111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0" name="Freeform: Shape 28">
                <a:extLst>
                  <a:ext uri="{FF2B5EF4-FFF2-40B4-BE49-F238E27FC236}">
                    <a16:creationId xmlns:a16="http://schemas.microsoft.com/office/drawing/2014/main" id="{F2A2F58E-AF77-9E43-109E-D1FA410A7FFF}"/>
                  </a:ext>
                </a:extLst>
              </p:cNvPr>
              <p:cNvSpPr/>
              <p:nvPr/>
            </p:nvSpPr>
            <p:spPr>
              <a:xfrm flipV="1">
                <a:off x="1855480" y="2292860"/>
                <a:ext cx="205823" cy="190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1" name="Freeform: Shape 29">
                <a:extLst>
                  <a:ext uri="{FF2B5EF4-FFF2-40B4-BE49-F238E27FC236}">
                    <a16:creationId xmlns:a16="http://schemas.microsoft.com/office/drawing/2014/main" id="{EBC1E17E-F1A7-AEF2-945D-754515A3174E}"/>
                  </a:ext>
                </a:extLst>
              </p:cNvPr>
              <p:cNvSpPr/>
              <p:nvPr/>
            </p:nvSpPr>
            <p:spPr>
              <a:xfrm flipV="1">
                <a:off x="2388555" y="2166325"/>
                <a:ext cx="19174" cy="415938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2" name="Freeform: Shape 30">
                <a:extLst>
                  <a:ext uri="{FF2B5EF4-FFF2-40B4-BE49-F238E27FC236}">
                    <a16:creationId xmlns:a16="http://schemas.microsoft.com/office/drawing/2014/main" id="{2A2F9CBE-C815-F934-02F2-97E37222D879}"/>
                  </a:ext>
                </a:extLst>
              </p:cNvPr>
              <p:cNvSpPr/>
              <p:nvPr/>
            </p:nvSpPr>
            <p:spPr>
              <a:xfrm flipV="1">
                <a:off x="2491093" y="2120980"/>
                <a:ext cx="113921" cy="90690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3" name="Freeform: Shape 31">
                <a:extLst>
                  <a:ext uri="{FF2B5EF4-FFF2-40B4-BE49-F238E27FC236}">
                    <a16:creationId xmlns:a16="http://schemas.microsoft.com/office/drawing/2014/main" id="{26DBC002-0F6C-32A5-F539-AA37EEB7E10D}"/>
                  </a:ext>
                </a:extLst>
              </p:cNvPr>
              <p:cNvSpPr/>
              <p:nvPr/>
            </p:nvSpPr>
            <p:spPr>
              <a:xfrm flipV="1">
                <a:off x="2491093" y="2104313"/>
                <a:ext cx="113921" cy="190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4" name="Freeform: Shape 32">
                <a:extLst>
                  <a:ext uri="{FF2B5EF4-FFF2-40B4-BE49-F238E27FC236}">
                    <a16:creationId xmlns:a16="http://schemas.microsoft.com/office/drawing/2014/main" id="{1F3C7CE0-FA1E-AAA5-BD89-7A7A5BED2F65}"/>
                  </a:ext>
                </a:extLst>
              </p:cNvPr>
              <p:cNvSpPr/>
              <p:nvPr/>
            </p:nvSpPr>
            <p:spPr>
              <a:xfrm flipV="1">
                <a:off x="2388555" y="1916776"/>
                <a:ext cx="159460" cy="204202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5" name="Freeform: Shape 33">
                <a:extLst>
                  <a:ext uri="{FF2B5EF4-FFF2-40B4-BE49-F238E27FC236}">
                    <a16:creationId xmlns:a16="http://schemas.microsoft.com/office/drawing/2014/main" id="{81BF2134-B346-D33A-E3B3-FF261A04875F}"/>
                  </a:ext>
                </a:extLst>
              </p:cNvPr>
              <p:cNvSpPr/>
              <p:nvPr/>
            </p:nvSpPr>
            <p:spPr>
              <a:xfrm flipV="1">
                <a:off x="2367284" y="1895595"/>
                <a:ext cx="42542" cy="4236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6" name="Freeform: Shape 34">
                <a:extLst>
                  <a:ext uri="{FF2B5EF4-FFF2-40B4-BE49-F238E27FC236}">
                    <a16:creationId xmlns:a16="http://schemas.microsoft.com/office/drawing/2014/main" id="{2A7DE6E4-8234-1866-1A3F-71344AEC83F5}"/>
                  </a:ext>
                </a:extLst>
              </p:cNvPr>
              <p:cNvSpPr/>
              <p:nvPr/>
            </p:nvSpPr>
            <p:spPr>
              <a:xfrm flipV="1">
                <a:off x="2388555" y="2211671"/>
                <a:ext cx="159460" cy="204202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7" name="Freeform: Shape 35">
                <a:extLst>
                  <a:ext uri="{FF2B5EF4-FFF2-40B4-BE49-F238E27FC236}">
                    <a16:creationId xmlns:a16="http://schemas.microsoft.com/office/drawing/2014/main" id="{196EA997-407F-550A-CB62-16237E68B9D1}"/>
                  </a:ext>
                </a:extLst>
              </p:cNvPr>
              <p:cNvSpPr/>
              <p:nvPr/>
            </p:nvSpPr>
            <p:spPr>
              <a:xfrm flipV="1">
                <a:off x="2367284" y="2394693"/>
                <a:ext cx="42542" cy="4236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E15D9096-365B-90DA-B2DA-C0487B4EF59C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7880F7EB-C685-37DE-F724-8A3B45A29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ABD63DD-2C83-8A82-D0B1-9A06CCE4FA85}"/>
              </a:ext>
            </a:extLst>
          </p:cNvPr>
          <p:cNvGrpSpPr/>
          <p:nvPr/>
        </p:nvGrpSpPr>
        <p:grpSpPr>
          <a:xfrm>
            <a:off x="1607895" y="2785182"/>
            <a:ext cx="2059789" cy="2270382"/>
            <a:chOff x="1089812" y="2785182"/>
            <a:chExt cx="2059789" cy="22703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898A0-4E01-747B-060B-E41C2584E5C9}"/>
                </a:ext>
              </a:extLst>
            </p:cNvPr>
            <p:cNvSpPr/>
            <p:nvPr/>
          </p:nvSpPr>
          <p:spPr>
            <a:xfrm flipV="1">
              <a:off x="238006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10954-5405-C900-B68E-4063EE1326C5}"/>
                </a:ext>
              </a:extLst>
            </p:cNvPr>
            <p:cNvSpPr/>
            <p:nvPr/>
          </p:nvSpPr>
          <p:spPr>
            <a:xfrm flipV="1">
              <a:off x="173248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1FAC8D-0D68-2200-1548-D8557689C664}"/>
                </a:ext>
              </a:extLst>
            </p:cNvPr>
            <p:cNvSpPr/>
            <p:nvPr/>
          </p:nvSpPr>
          <p:spPr>
            <a:xfrm>
              <a:off x="2166211" y="3831266"/>
              <a:ext cx="428860" cy="58050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0FBF7A-A7D7-C72C-E6C9-CF07358206CE}"/>
                </a:ext>
              </a:extLst>
            </p:cNvPr>
            <p:cNvSpPr/>
            <p:nvPr/>
          </p:nvSpPr>
          <p:spPr>
            <a:xfrm flipV="1">
              <a:off x="173248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B024BB-9B61-404E-296D-694176F5387A}"/>
                </a:ext>
              </a:extLst>
            </p:cNvPr>
            <p:cNvSpPr/>
            <p:nvPr/>
          </p:nvSpPr>
          <p:spPr>
            <a:xfrm flipV="1">
              <a:off x="173248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693E04-3CAF-8AA0-6E5B-808C4F3B3A51}"/>
                </a:ext>
              </a:extLst>
            </p:cNvPr>
            <p:cNvSpPr/>
            <p:nvPr/>
          </p:nvSpPr>
          <p:spPr>
            <a:xfrm flipV="1">
              <a:off x="157738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77360B-660E-2D2A-550E-0BBC38AD190B}"/>
                </a:ext>
              </a:extLst>
            </p:cNvPr>
            <p:cNvSpPr/>
            <p:nvPr/>
          </p:nvSpPr>
          <p:spPr>
            <a:xfrm>
              <a:off x="184317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399F70-8776-0F72-0AEB-4F0E15EEC1E2}"/>
                </a:ext>
              </a:extLst>
            </p:cNvPr>
            <p:cNvSpPr/>
            <p:nvPr/>
          </p:nvSpPr>
          <p:spPr>
            <a:xfrm flipV="1">
              <a:off x="108981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E7F35-6D30-E8C5-0BFD-581024932178}"/>
                </a:ext>
              </a:extLst>
            </p:cNvPr>
            <p:cNvSpPr/>
            <p:nvPr/>
          </p:nvSpPr>
          <p:spPr>
            <a:xfrm flipV="1">
              <a:off x="262780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0AD848-56FA-899C-ECBD-BF4E61D4D1D4}"/>
                </a:ext>
              </a:extLst>
            </p:cNvPr>
            <p:cNvSpPr/>
            <p:nvPr/>
          </p:nvSpPr>
          <p:spPr>
            <a:xfrm flipV="1">
              <a:off x="262780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840B1C-7EB0-47F1-6588-140BAEFB52FB}"/>
                </a:ext>
              </a:extLst>
            </p:cNvPr>
            <p:cNvSpPr/>
            <p:nvPr/>
          </p:nvSpPr>
          <p:spPr>
            <a:xfrm flipV="1">
              <a:off x="237857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E72147-153B-851B-63CD-78161B9705A0}"/>
                </a:ext>
              </a:extLst>
            </p:cNvPr>
            <p:cNvSpPr/>
            <p:nvPr/>
          </p:nvSpPr>
          <p:spPr>
            <a:xfrm flipV="1">
              <a:off x="232687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FCD61F-B235-D5A9-CB2F-5E34529420DC}"/>
                </a:ext>
              </a:extLst>
            </p:cNvPr>
            <p:cNvSpPr/>
            <p:nvPr/>
          </p:nvSpPr>
          <p:spPr>
            <a:xfrm flipV="1">
              <a:off x="237857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0AD5D36-5618-D71A-6EBB-5D2EBD3053DE}"/>
                </a:ext>
              </a:extLst>
            </p:cNvPr>
            <p:cNvSpPr/>
            <p:nvPr/>
          </p:nvSpPr>
          <p:spPr>
            <a:xfrm flipV="1">
              <a:off x="232926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221A22-7726-1FCB-6EBD-DFA3974B3B37}"/>
                </a:ext>
              </a:extLst>
            </p:cNvPr>
            <p:cNvSpPr/>
            <p:nvPr/>
          </p:nvSpPr>
          <p:spPr>
            <a:xfrm rot="5400000" flipV="1">
              <a:off x="2064725" y="3920500"/>
              <a:ext cx="609507" cy="37303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rgbClr val="FF9933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05" name="Graphic 104" descr="Line arrow Slight curve">
              <a:extLst>
                <a:ext uri="{FF2B5EF4-FFF2-40B4-BE49-F238E27FC236}">
                  <a16:creationId xmlns:a16="http://schemas.microsoft.com/office/drawing/2014/main" id="{6712B719-069D-7622-3B90-EFE1EB59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3" y="4273357"/>
              <a:ext cx="782207" cy="782207"/>
            </a:xfrm>
            <a:prstGeom prst="rect">
              <a:avLst/>
            </a:prstGeom>
          </p:spPr>
        </p:pic>
        <p:pic>
          <p:nvPicPr>
            <p:cNvPr id="106" name="Graphic 105" descr="Line arrow Slight curve">
              <a:extLst>
                <a:ext uri="{FF2B5EF4-FFF2-40B4-BE49-F238E27FC236}">
                  <a16:creationId xmlns:a16="http://schemas.microsoft.com/office/drawing/2014/main" id="{25FFF78B-2E60-7731-785B-BAEBA1BA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4" y="3955635"/>
              <a:ext cx="782207" cy="78220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487BEF-5CD7-44E3-BC28-C408E1884E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2380641" y="3831266"/>
              <a:ext cx="0" cy="10859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B64480B-9085-6C27-5A65-427D5DD3C0BB}"/>
              </a:ext>
            </a:extLst>
          </p:cNvPr>
          <p:cNvGrpSpPr/>
          <p:nvPr/>
        </p:nvGrpSpPr>
        <p:grpSpPr>
          <a:xfrm>
            <a:off x="6689982" y="2686883"/>
            <a:ext cx="4205990" cy="2713792"/>
            <a:chOff x="4893722" y="2686883"/>
            <a:chExt cx="4205990" cy="27137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98E12E-4BDC-31AF-D61B-A248039A9FAA}"/>
                </a:ext>
              </a:extLst>
            </p:cNvPr>
            <p:cNvSpPr/>
            <p:nvPr/>
          </p:nvSpPr>
          <p:spPr>
            <a:xfrm flipV="1">
              <a:off x="702928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2B3B9E-2502-0D4B-BDCC-A6F57223CBAD}"/>
                </a:ext>
              </a:extLst>
            </p:cNvPr>
            <p:cNvSpPr/>
            <p:nvPr/>
          </p:nvSpPr>
          <p:spPr>
            <a:xfrm flipV="1">
              <a:off x="638170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A49008-D7C9-A322-17B0-13E508812BDE}"/>
                </a:ext>
              </a:extLst>
            </p:cNvPr>
            <p:cNvSpPr/>
            <p:nvPr/>
          </p:nvSpPr>
          <p:spPr>
            <a:xfrm flipV="1">
              <a:off x="638170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66ADF8-1D36-EC76-28BB-C57B9F0406A5}"/>
                </a:ext>
              </a:extLst>
            </p:cNvPr>
            <p:cNvSpPr/>
            <p:nvPr/>
          </p:nvSpPr>
          <p:spPr>
            <a:xfrm flipV="1">
              <a:off x="638170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DBA195-0E51-9FA6-93A6-DD5006D79E8B}"/>
                </a:ext>
              </a:extLst>
            </p:cNvPr>
            <p:cNvSpPr/>
            <p:nvPr/>
          </p:nvSpPr>
          <p:spPr>
            <a:xfrm flipV="1">
              <a:off x="622660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FCE49B-74C0-AA50-AE57-17230B52933E}"/>
                </a:ext>
              </a:extLst>
            </p:cNvPr>
            <p:cNvSpPr/>
            <p:nvPr/>
          </p:nvSpPr>
          <p:spPr>
            <a:xfrm>
              <a:off x="649239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D5B45A-0612-60BF-4F2E-1C1622BE75AB}"/>
                </a:ext>
              </a:extLst>
            </p:cNvPr>
            <p:cNvSpPr/>
            <p:nvPr/>
          </p:nvSpPr>
          <p:spPr>
            <a:xfrm flipV="1">
              <a:off x="573903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FB8CA3-A2BA-1B1A-6C57-16E603477F13}"/>
                </a:ext>
              </a:extLst>
            </p:cNvPr>
            <p:cNvSpPr/>
            <p:nvPr/>
          </p:nvSpPr>
          <p:spPr>
            <a:xfrm flipV="1">
              <a:off x="727702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3B5F6C-5AA9-9494-0AEE-74D64AC24B75}"/>
                </a:ext>
              </a:extLst>
            </p:cNvPr>
            <p:cNvSpPr/>
            <p:nvPr/>
          </p:nvSpPr>
          <p:spPr>
            <a:xfrm flipV="1">
              <a:off x="727702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407BF9-6A49-68E6-C480-E69E47A3E99C}"/>
                </a:ext>
              </a:extLst>
            </p:cNvPr>
            <p:cNvSpPr/>
            <p:nvPr/>
          </p:nvSpPr>
          <p:spPr>
            <a:xfrm flipV="1">
              <a:off x="702779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12FE9-F3E0-F878-A79A-B3C0436469A6}"/>
                </a:ext>
              </a:extLst>
            </p:cNvPr>
            <p:cNvSpPr/>
            <p:nvPr/>
          </p:nvSpPr>
          <p:spPr>
            <a:xfrm flipV="1">
              <a:off x="697609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D4D190-2EE4-A921-40E2-CA3895F57E1E}"/>
                </a:ext>
              </a:extLst>
            </p:cNvPr>
            <p:cNvSpPr/>
            <p:nvPr/>
          </p:nvSpPr>
          <p:spPr>
            <a:xfrm flipV="1">
              <a:off x="702779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491D77-4D79-8E4A-3C52-4EC5DB55728C}"/>
                </a:ext>
              </a:extLst>
            </p:cNvPr>
            <p:cNvSpPr/>
            <p:nvPr/>
          </p:nvSpPr>
          <p:spPr>
            <a:xfrm flipV="1">
              <a:off x="697848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B0769-AC3C-A8BF-A69B-E3B088DE3523}"/>
                </a:ext>
              </a:extLst>
            </p:cNvPr>
            <p:cNvSpPr/>
            <p:nvPr/>
          </p:nvSpPr>
          <p:spPr>
            <a:xfrm>
              <a:off x="4983600" y="4341406"/>
              <a:ext cx="1578348" cy="353207"/>
            </a:xfrm>
            <a:custGeom>
              <a:avLst/>
              <a:gdLst>
                <a:gd name="connsiteX0" fmla="*/ 0 w 1912143"/>
                <a:gd name="connsiteY0" fmla="*/ 631031 h 635794"/>
                <a:gd name="connsiteX1" fmla="*/ 583406 w 1912143"/>
                <a:gd name="connsiteY1" fmla="*/ 631031 h 635794"/>
                <a:gd name="connsiteX2" fmla="*/ 583406 w 1912143"/>
                <a:gd name="connsiteY2" fmla="*/ 0 h 635794"/>
                <a:gd name="connsiteX3" fmla="*/ 1273968 w 1912143"/>
                <a:gd name="connsiteY3" fmla="*/ 0 h 635794"/>
                <a:gd name="connsiteX4" fmla="*/ 1273968 w 1912143"/>
                <a:gd name="connsiteY4" fmla="*/ 635794 h 635794"/>
                <a:gd name="connsiteX5" fmla="*/ 1912143 w 1912143"/>
                <a:gd name="connsiteY5" fmla="*/ 635794 h 6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2143" h="635794">
                  <a:moveTo>
                    <a:pt x="0" y="631031"/>
                  </a:moveTo>
                  <a:lnTo>
                    <a:pt x="583406" y="631031"/>
                  </a:lnTo>
                  <a:lnTo>
                    <a:pt x="583406" y="0"/>
                  </a:lnTo>
                  <a:lnTo>
                    <a:pt x="1273968" y="0"/>
                  </a:lnTo>
                  <a:lnTo>
                    <a:pt x="1273968" y="635794"/>
                  </a:lnTo>
                  <a:lnTo>
                    <a:pt x="1912143" y="635794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/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5DE6F8-49B5-D79D-5617-586B53E65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97410" y="3426275"/>
              <a:ext cx="0" cy="6417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/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25CFA0-C10F-93B7-8884-399FEEFA7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4333866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B5494E5-A56D-28C0-0A6B-883AC9CCE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90" y="2993231"/>
              <a:ext cx="0" cy="24050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0C4D31-5F6E-7880-5F2E-57C21AC86C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3674047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/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B178F2F-66CF-F406-560A-84F828DD2912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5026801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780750-3445-2CE7-805A-15703DFF98D2}"/>
                </a:ext>
              </a:extLst>
            </p:cNvPr>
            <p:cNvGrpSpPr/>
            <p:nvPr/>
          </p:nvGrpSpPr>
          <p:grpSpPr>
            <a:xfrm>
              <a:off x="7768566" y="3900002"/>
              <a:ext cx="1018296" cy="433670"/>
              <a:chOff x="7724775" y="4739297"/>
              <a:chExt cx="1690638" cy="578227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955127-8643-A92F-D3BC-2B03A2AD6209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86FFC2D-0078-6BE6-E9BD-373DEE48A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3ABC08D-E5A9-F687-0241-65715E86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37D204-592E-74B6-4FBB-30218316C24A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3FAA506-5709-39BA-61A6-872B6FB2C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1902EA6-ADAD-CEC3-5740-D8E31689E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A274F1C-CA23-317D-D742-E20FF908D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8D350C-F929-E582-1C38-3C56927E877E}"/>
                </a:ext>
              </a:extLst>
            </p:cNvPr>
            <p:cNvGrpSpPr/>
            <p:nvPr/>
          </p:nvGrpSpPr>
          <p:grpSpPr>
            <a:xfrm flipV="1">
              <a:off x="7769549" y="3240257"/>
              <a:ext cx="1018296" cy="433670"/>
              <a:chOff x="7724775" y="4739297"/>
              <a:chExt cx="1690638" cy="57822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EEEDDEC-EDDB-E0EF-0BA9-DADC3F4790C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D284831-7CA0-F4FC-00D5-34FFFF41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A4F57B-9FCE-473F-6F6B-B21E732A6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7A3C17-037D-2E27-392C-DFE2B0582D46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6FBFFE-20DB-3AD5-EE6A-30A345859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28830F7-9040-39EE-3F1D-C0575027E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41FC5E2-A73D-8B80-447D-3AA3CB2AE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C8F2FA5-EFA0-29B8-9D3B-93E5079A83BF}"/>
                </a:ext>
              </a:extLst>
            </p:cNvPr>
            <p:cNvGrpSpPr/>
            <p:nvPr/>
          </p:nvGrpSpPr>
          <p:grpSpPr>
            <a:xfrm>
              <a:off x="7768567" y="4725083"/>
              <a:ext cx="1018295" cy="303917"/>
              <a:chOff x="10358089" y="5157110"/>
              <a:chExt cx="1357727" cy="40522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C70BB3-2094-3260-5FB4-0DAEA07627BC}"/>
                  </a:ext>
                </a:extLst>
              </p:cNvPr>
              <p:cNvGrpSpPr/>
              <p:nvPr/>
            </p:nvGrpSpPr>
            <p:grpSpPr>
              <a:xfrm>
                <a:off x="10358089" y="5157110"/>
                <a:ext cx="520306" cy="404214"/>
                <a:chOff x="7724775" y="4913310"/>
                <a:chExt cx="647883" cy="404214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76DCB8E-83B1-0695-654B-410315CE89B3}"/>
                    </a:ext>
                  </a:extLst>
                </p:cNvPr>
                <p:cNvCxnSpPr/>
                <p:nvPr/>
              </p:nvCxnSpPr>
              <p:spPr>
                <a:xfrm>
                  <a:off x="7724775" y="53175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266666D-D192-66EF-D0F7-85C5B175D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6575" y="4913310"/>
                  <a:ext cx="113604" cy="40421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B7D005D-2BDB-3F22-49E5-350F97B5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59070" y="4913310"/>
                  <a:ext cx="113588" cy="40415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5C2442-9719-B1E6-B60D-DBFC80BD8616}"/>
                  </a:ext>
                </a:extLst>
              </p:cNvPr>
              <p:cNvCxnSpPr/>
              <p:nvPr/>
            </p:nvCxnSpPr>
            <p:spPr>
              <a:xfrm>
                <a:off x="10878394" y="5559401"/>
                <a:ext cx="346773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0FFA5B2-F7D6-4583-B213-A80D09DD8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8665" y="5158119"/>
                <a:ext cx="9123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8E6FE4-2D47-BB7A-9C47-0A09F0457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00977" y="5158119"/>
                <a:ext cx="91221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D71A029-ABC3-7C64-77E4-CF30D4CC2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2198" y="5559401"/>
                <a:ext cx="323618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/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0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FDAB1-96BA-E65B-9219-105CC8787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422" y="2995612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4391B4D-7468-A41B-5473-97FC2840C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088" y="2995608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88914D9C-6760-E2CC-72B3-5DF9EEB1F9E5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0" name="Content Placeholder 6">
            <a:extLst>
              <a:ext uri="{FF2B5EF4-FFF2-40B4-BE49-F238E27FC236}">
                <a16:creationId xmlns:a16="http://schemas.microsoft.com/office/drawing/2014/main" id="{9AF0BD9F-6516-F4FB-EBCC-FCEEE4120A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07FDE4-B99C-1134-D4D2-25CFFB327C3D}"/>
              </a:ext>
            </a:extLst>
          </p:cNvPr>
          <p:cNvGrpSpPr/>
          <p:nvPr/>
        </p:nvGrpSpPr>
        <p:grpSpPr>
          <a:xfrm>
            <a:off x="2981078" y="1690690"/>
            <a:ext cx="5725473" cy="4524171"/>
            <a:chOff x="1457077" y="1690689"/>
            <a:chExt cx="5725473" cy="452417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3153204" y="1690689"/>
              <a:ext cx="3223444" cy="4045825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2347303" y="2181789"/>
              <a:ext cx="4835247" cy="3079002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2347303" y="1690689"/>
              <a:ext cx="4835247" cy="4045825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1975554" y="5189985"/>
              <a:ext cx="290621" cy="141793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1971025" y="4571941"/>
              <a:ext cx="295150" cy="144059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1973935" y="3958408"/>
              <a:ext cx="292239" cy="141793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1973935" y="3342610"/>
              <a:ext cx="292239" cy="141793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1823264" y="2706762"/>
              <a:ext cx="67933" cy="137261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1925728" y="2822011"/>
              <a:ext cx="23938" cy="61832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1973289" y="2706762"/>
              <a:ext cx="292885" cy="141793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1823264" y="2090963"/>
              <a:ext cx="67933" cy="137261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1925728" y="2206211"/>
              <a:ext cx="23938" cy="61832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1975554" y="2090963"/>
              <a:ext cx="290621" cy="141793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3070714" y="2027854"/>
              <a:ext cx="3388424" cy="3371494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3070714" y="4491042"/>
              <a:ext cx="3388424" cy="1245472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2670886" y="3516788"/>
              <a:ext cx="52405" cy="95824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2753415" y="3596102"/>
              <a:ext cx="18438" cy="44350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2793649" y="3516788"/>
              <a:ext cx="229740" cy="98737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5953106" y="3424787"/>
              <a:ext cx="229416" cy="98737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2736473" y="5469213"/>
              <a:ext cx="221329" cy="98737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5949548" y="5013450"/>
              <a:ext cx="233298" cy="100356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1470988" y="4197794"/>
              <a:ext cx="140718" cy="121399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1467753" y="4110723"/>
              <a:ext cx="38818" cy="3852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1468724" y="3549442"/>
              <a:ext cx="145247" cy="630609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1457077" y="3121593"/>
              <a:ext cx="206064" cy="331495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3997359" y="2099399"/>
              <a:ext cx="1535216" cy="596069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4063271" y="2145287"/>
              <a:ext cx="123735" cy="1651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4315606" y="2179903"/>
              <a:ext cx="905451" cy="14988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5146008" y="2232996"/>
              <a:ext cx="207583" cy="94528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4063271" y="2402087"/>
              <a:ext cx="123735" cy="165021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4244017" y="2436687"/>
              <a:ext cx="522488" cy="14988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4771450" y="2437983"/>
              <a:ext cx="521156" cy="146325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5217557" y="2489779"/>
              <a:ext cx="207583" cy="94528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2534907" y="5917069"/>
              <a:ext cx="1236593" cy="297791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15C0A81-B3B9-CEBD-0978-5A712BE196BB}"/>
                </a:ext>
              </a:extLst>
            </p:cNvPr>
            <p:cNvGrpSpPr/>
            <p:nvPr/>
          </p:nvGrpSpPr>
          <p:grpSpPr>
            <a:xfrm>
              <a:off x="5852781" y="5856228"/>
              <a:ext cx="1047734" cy="342879"/>
              <a:chOff x="5852781" y="5856228"/>
              <a:chExt cx="1047734" cy="34287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5852781" y="5986545"/>
                <a:ext cx="202124" cy="165541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6335137" y="5856228"/>
                <a:ext cx="493853" cy="105126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6769255" y="5980175"/>
                <a:ext cx="131260" cy="174356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390603" y="6025247"/>
                <a:ext cx="130503" cy="173860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530803" y="6024887"/>
                <a:ext cx="112408" cy="129316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6651084" y="6024937"/>
                <a:ext cx="112437" cy="129355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6033939" y="6025145"/>
                <a:ext cx="119696" cy="129642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6284565" y="6025154"/>
                <a:ext cx="110910" cy="129291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6218400" y="5980187"/>
                <a:ext cx="85550" cy="17171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6163612" y="5980032"/>
                <a:ext cx="50826" cy="171964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528038" y="5969914"/>
                <a:ext cx="305316" cy="29769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6681237" y="5857330"/>
                <a:ext cx="74915" cy="57203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150A8CBA-F3CD-388C-BD42-824ADFDC39D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E5A4E5-5F47-2F20-9FA6-C81F8E46B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6420534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5772957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5772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5772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5617850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5883644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5130283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6668277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6668277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6419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6367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6419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6369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4374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3BD39F5D-7049-D382-C569-4E72CCB35497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5F6B6EEB-EB4A-7D91-5E00-AF241C3BB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4B74844-028C-7E85-E9B8-C6C4CF78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302">
            <a:off x="5479057" y="2564237"/>
            <a:ext cx="2264020" cy="16451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9374310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8726733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8726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8726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8571626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8837420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8084059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9622053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9622053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9372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9321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9372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9323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5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4174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6335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6713771" y="2125270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4381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7507292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7328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3">
            <a:extLst>
              <a:ext uri="{FF2B5EF4-FFF2-40B4-BE49-F238E27FC236}">
                <a16:creationId xmlns:a16="http://schemas.microsoft.com/office/drawing/2014/main" id="{CA81E04A-F904-805E-2A4B-4BFE24068368}"/>
              </a:ext>
            </a:extLst>
          </p:cNvPr>
          <p:cNvSpPr txBox="1"/>
          <p:nvPr/>
        </p:nvSpPr>
        <p:spPr>
          <a:xfrm>
            <a:off x="5611549" y="5031015"/>
            <a:ext cx="1800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892DD74-9F0D-402A-6184-074410F49406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43133392-78EB-99CA-2738-77685C3CFF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5432814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5432814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5432814" y="3177710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536239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5483063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5135288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5726124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5839267" y="3127676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5839267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5726123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5702653" y="2878981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5726123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5702653" y="3429697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6629938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6629938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6629938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6559525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6680187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6332412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692324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7036308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7036308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6923248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6899778" y="2878981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6923248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6899778" y="3429697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7827061" y="2714638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7827062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7827062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775664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7877311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7529537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812028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8233432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8233432" y="3127676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8120288" y="2902352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8096818" y="2878981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8120288" y="3227746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8096818" y="3429697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5432814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5432814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5432814" y="4369750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536239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5483063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5135288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5726124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5839267" y="4319634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5839267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5726123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5702653" y="4071021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5726123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5702653" y="4621736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6629938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6629938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6629938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6559525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6680187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6332412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692324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7036308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7036308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6923248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6899778" y="4071021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6923248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6899778" y="4621736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7827061" y="3906596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7827062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7827062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775664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7877311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7529537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812028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8233432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8233432" y="4319634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8120288" y="4094392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8096818" y="4071021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8120288" y="4419786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8096818" y="4621736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5726124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692324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812028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5726124" y="2698947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5726124" y="4808821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4084234" y="2718751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3832866" y="3636708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4FD34C5-51EF-C105-D597-B2F70BAFD5A8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12EAAF09-5672-FAE8-B198-AAACF7EAA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1769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1779373" y="1568177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4553679" y="4861906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7116618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7116618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7116618" y="2725699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704620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7166867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6819092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7409928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7523071" y="2675665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7523071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7409927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7386457" y="2426970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7409927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7386457" y="2977686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8313742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8313742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8313742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8243329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8363991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8016216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860705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8720112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8720112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8607052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8583582" y="2426970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8607052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8583582" y="2977686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9510865" y="2262627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9510866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9510866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944045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9561115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9213341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980409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9917236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9917236" y="2675665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9804092" y="2450341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9780622" y="2426970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9804092" y="2775735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9780622" y="2977686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7116618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7116618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7116618" y="3917739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704620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7166867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6819092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7409928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7523071" y="3867623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7523071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7409927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7386457" y="3619010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7409927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7386457" y="4169725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8313742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8313742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8313742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8243329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8363991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8016216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860705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8720112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8720112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8607052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8583582" y="3619010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8607052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8583582" y="4169725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9510865" y="3454585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9510866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9510866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944045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9561115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9213341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980409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9917236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9917236" y="3867623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9804092" y="3642381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9780622" y="3619010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9804092" y="3967775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9780622" y="4169725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7409928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860705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980409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7409928" y="2246936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7409928" y="4356810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5768038" y="2266740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5516670" y="3184697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6" name="Freeform: Shape 112">
            <a:extLst>
              <a:ext uri="{FF2B5EF4-FFF2-40B4-BE49-F238E27FC236}">
                <a16:creationId xmlns:a16="http://schemas.microsoft.com/office/drawing/2014/main" id="{280E1D8D-8C92-4EC5-0801-CA0A3F9909CA}"/>
              </a:ext>
            </a:extLst>
          </p:cNvPr>
          <p:cNvSpPr/>
          <p:nvPr/>
        </p:nvSpPr>
        <p:spPr>
          <a:xfrm flipV="1">
            <a:off x="6512064" y="2266739"/>
            <a:ext cx="64139" cy="2109873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7" name="Freeform: Shape 113">
            <a:extLst>
              <a:ext uri="{FF2B5EF4-FFF2-40B4-BE49-F238E27FC236}">
                <a16:creationId xmlns:a16="http://schemas.microsoft.com/office/drawing/2014/main" id="{0C8B58D3-44E9-3DDC-E477-8868D3C66EE2}"/>
              </a:ext>
            </a:extLst>
          </p:cNvPr>
          <p:cNvSpPr/>
          <p:nvPr/>
        </p:nvSpPr>
        <p:spPr>
          <a:xfrm flipV="1">
            <a:off x="6260655" y="3226380"/>
            <a:ext cx="502816" cy="166894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337">
            <a:extLst>
              <a:ext uri="{FF2B5EF4-FFF2-40B4-BE49-F238E27FC236}">
                <a16:creationId xmlns:a16="http://schemas.microsoft.com/office/drawing/2014/main" id="{F2DA2843-9089-1BCB-D962-DE7A887CBCD7}"/>
              </a:ext>
            </a:extLst>
          </p:cNvPr>
          <p:cNvSpPr/>
          <p:nvPr/>
        </p:nvSpPr>
        <p:spPr>
          <a:xfrm flipV="1">
            <a:off x="6446738" y="2218290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38" name="Freeform: Shape 338">
            <a:extLst>
              <a:ext uri="{FF2B5EF4-FFF2-40B4-BE49-F238E27FC236}">
                <a16:creationId xmlns:a16="http://schemas.microsoft.com/office/drawing/2014/main" id="{496FA35F-A72F-8367-C8D2-52429DD15D20}"/>
              </a:ext>
            </a:extLst>
          </p:cNvPr>
          <p:cNvSpPr/>
          <p:nvPr/>
        </p:nvSpPr>
        <p:spPr>
          <a:xfrm flipV="1">
            <a:off x="6452607" y="4298914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62A4537-0FCC-9EE1-7580-8479F215A22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C0D104B-108E-CAA5-8F7D-E8289B04E1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</a:t>
            </a:fld>
            <a:endParaRPr lang="ca-E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9F273-660F-8810-0290-65F11823D06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0A9525D-D8EF-52AB-147F-9140F8C3E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9976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234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848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3458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4078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4668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5307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5920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6510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7085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4553679" y="486190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96C80-6223-C617-4324-4BDB76A8E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63" y="565026"/>
            <a:ext cx="4247068" cy="549262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B694CB-EF3C-0C02-FE25-9E05F68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0" y="2486205"/>
            <a:ext cx="5005420" cy="3806770"/>
          </a:xfrm>
          <a:prstGeom prst="rect">
            <a:avLst/>
          </a:prstGeom>
        </p:spPr>
      </p:pic>
      <p:sp>
        <p:nvSpPr>
          <p:cNvPr id="39" name="Rectangle 8">
            <a:extLst>
              <a:ext uri="{FF2B5EF4-FFF2-40B4-BE49-F238E27FC236}">
                <a16:creationId xmlns:a16="http://schemas.microsoft.com/office/drawing/2014/main" id="{E4BBCFB5-CC6C-CAE3-813C-D16133B969F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0" name="Content Placeholder 6">
            <a:extLst>
              <a:ext uri="{FF2B5EF4-FFF2-40B4-BE49-F238E27FC236}">
                <a16:creationId xmlns:a16="http://schemas.microsoft.com/office/drawing/2014/main" id="{F402CF18-52C4-F8E2-F73E-65ECD679A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48" y="365125"/>
            <a:ext cx="4651571" cy="60157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0" y="2013922"/>
            <a:ext cx="5005420" cy="3806770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5ADE248-1A37-2918-18F2-36CA2534535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08B80238-BF89-711A-21A1-C1C38C073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8000"/>
            <a:ext cx="12192000" cy="9096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D3185F1C-45DC-908E-2C86-DCBB1DEF9E1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2DB03E-7FE2-5DC0-85E7-A1AB6A34E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329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729"/>
            <a:ext cx="8485735" cy="46406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0" y="2552701"/>
            <a:ext cx="7177277" cy="413847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B21B254-B3F2-9BEA-A952-265B94A7DD9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7BF966C6-E526-D52D-DDF0-B8C5E2014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11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3590374" y="5431538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D126BF3-213D-E71E-013F-93D704C070F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2987C68-0EA5-2FDA-2B7F-8B91AF398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1" y="1425372"/>
            <a:ext cx="7510573" cy="212126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D3B22F3-84CB-17F5-FD92-C7305D1A9B3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FD9ACDA1-584F-C48E-877D-FC168CD59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BF5A5C2A-7B2C-608C-FF6F-1C3F4B65A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34" y="3346652"/>
            <a:ext cx="8146766" cy="33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00024"/>
            <a:ext cx="7264401" cy="39134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94" y="3039862"/>
            <a:ext cx="5310012" cy="3540008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272F9874-BAEC-DFAA-4008-ED17AFDF8FF1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CEDACBB3-F598-D2F3-8A0B-42FA3F4DC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D04AA6B-0CF4-FFA1-0608-EB9805CBB851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08FC801-EF92-C9CF-B0D2-80F6690EE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763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2566986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2566987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2566986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98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006FB1F-94EE-01DD-D688-F4EC6413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F71F0FA-26F0-380E-684D-656CA558C0A5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0E6D2021-C825-2A59-2B45-7FB4E19C4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1690690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1690691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1690690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4535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2142019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7477684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4687073" y="4436349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 err="1">
                <a:solidFill>
                  <a:schemeClr val="accent5"/>
                </a:solidFill>
                <a:latin typeface="CMU Serif" panose="02000603000000000000" pitchFamily="2" charset="0"/>
              </a:rPr>
              <a:t>GPIOs</a:t>
            </a:r>
            <a:endParaRPr lang="es-ES" sz="2700" dirty="0">
              <a:solidFill>
                <a:schemeClr val="accent5"/>
              </a:solidFill>
              <a:latin typeface="CMU Serif" panose="02000603000000000000" pitchFamily="2" charset="0"/>
            </a:endParaRPr>
          </a:p>
        </p:txBody>
      </p:sp>
      <p:sp>
        <p:nvSpPr>
          <p:cNvPr id="15" name="Título 7">
            <a:extLst>
              <a:ext uri="{FF2B5EF4-FFF2-40B4-BE49-F238E27FC236}">
                <a16:creationId xmlns:a16="http://schemas.microsoft.com/office/drawing/2014/main" id="{C628C1CA-086C-25A0-86EE-F597F5F5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C0A62929-46F6-B73C-2C42-E4E8871CF932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043D9B70-7292-3451-063D-74CCC939D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F9CB5E8-CBB5-5BCF-B7E1-46884CB1CA94}"/>
              </a:ext>
            </a:extLst>
          </p:cNvPr>
          <p:cNvGrpSpPr/>
          <p:nvPr/>
        </p:nvGrpSpPr>
        <p:grpSpPr>
          <a:xfrm>
            <a:off x="1336953" y="2772789"/>
            <a:ext cx="9518093" cy="2312920"/>
            <a:chOff x="2584450" y="2828732"/>
            <a:chExt cx="7140573" cy="1735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2667000" y="3266601"/>
              <a:ext cx="1485900" cy="925270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2584450" y="3693124"/>
              <a:ext cx="384176" cy="722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4888033" y="2828732"/>
              <a:ext cx="2072360" cy="1735177"/>
              <a:chOff x="4485377" y="2628640"/>
              <a:chExt cx="2763146" cy="231357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5"/>
                <a:ext cx="2426970" cy="2170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500" dirty="0">
                    <a:latin typeface="CMU Serif" panose="02000603000000000000" pitchFamily="2" charset="0"/>
                  </a:rPr>
                  <a:t>~</a:t>
                </a:r>
                <a:endParaRPr lang="es-ES" sz="112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>
              <a:off x="70675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0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1B81C52F-5080-A503-6498-2BACAF0ED06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B294109C-1FD5-0407-49D2-8442CFF96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5728937" y="2567387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961934" y="3804127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5630024" y="4897473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8524537" y="1932082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1026495" y="3869139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5895991" y="1512990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8492137" y="4904695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7914423" y="4196961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9392961" y="2808625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996728" y="3134115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1475816" y="1953401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9458704" y="1125298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2143845" y="5012844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6427927" y="1958680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427927" y="3156471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427927" y="4249817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9280478" y="1570988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0324549" y="1570989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7225828" y="4419806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868970" y="2920174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7944699" y="5573906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1537185" y="2399092"/>
            <a:ext cx="1213318" cy="521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750503" y="2399091"/>
            <a:ext cx="1019254" cy="735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957035" y="3579806"/>
            <a:ext cx="812722" cy="143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2090067" y="2399091"/>
            <a:ext cx="660436" cy="147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2090067" y="4314830"/>
            <a:ext cx="866968" cy="698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7225828" y="5120318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7225828" y="5120319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ítulo 7">
            <a:extLst>
              <a:ext uri="{FF2B5EF4-FFF2-40B4-BE49-F238E27FC236}">
                <a16:creationId xmlns:a16="http://schemas.microsoft.com/office/drawing/2014/main" id="{ED46236F-151D-7D02-D2D1-747BA806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57DB7C5-CF76-9135-5D28-A25FC8BC7C86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53DA7DCC-C9D2-EE34-1771-EA22D89768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8966B9C-4C49-73A9-BB18-57FBF40B88D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078BB6C-9532-E9BD-9444-01F6F892D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79007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07B375-C906-6004-C4B1-758A95F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414918"/>
            <a:ext cx="9829800" cy="478429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1EAA45DE-A615-A6B5-A3D3-22BF717A692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72AE4C4-3F3A-5F20-E960-47FEED1D61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4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1E39C2-AF3A-F897-A8FD-36D7BDD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75" y="2670790"/>
            <a:ext cx="3902998" cy="36128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1399F86-B0BB-2F61-E434-9C69D530C743}"/>
              </a:ext>
            </a:extLst>
          </p:cNvPr>
          <p:cNvSpPr txBox="1"/>
          <p:nvPr/>
        </p:nvSpPr>
        <p:spPr>
          <a:xfrm>
            <a:off x="6395593" y="2234736"/>
            <a:ext cx="549681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i="1" dirty="0" err="1">
                <a:latin typeface="CMU Serif" panose="02000603000000000000" pitchFamily="2" charset="0"/>
              </a:rPr>
              <a:t>Footprint</a:t>
            </a:r>
            <a:r>
              <a:rPr lang="es-ES" sz="2800" i="1" dirty="0">
                <a:latin typeface="CMU Serif" panose="02000603000000000000" pitchFamily="2" charset="0"/>
              </a:rPr>
              <a:t> </a:t>
            </a:r>
            <a:r>
              <a:rPr lang="es-ES" sz="2800" dirty="0">
                <a:latin typeface="CMU Serif" panose="02000603000000000000" pitchFamily="2" charset="0"/>
              </a:rPr>
              <a:t>de los </a:t>
            </a:r>
            <a:r>
              <a:rPr lang="es-ES" sz="2800" dirty="0" err="1">
                <a:solidFill>
                  <a:schemeClr val="accent2"/>
                </a:solidFill>
                <a:latin typeface="CMU Serif" panose="02000603000000000000" pitchFamily="2" charset="0"/>
              </a:rPr>
              <a:t>LDOs</a:t>
            </a:r>
            <a:endParaRPr lang="es-ES" sz="2800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Errores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serigrafía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algunos</a:t>
            </a:r>
            <a:r>
              <a:rPr lang="es-ES" sz="2800" dirty="0">
                <a:solidFill>
                  <a:srgbClr val="FF0000"/>
                </a:solidFill>
                <a:latin typeface="CMU Serif" panose="02000603000000000000" pitchFamily="2" charset="0"/>
              </a:rPr>
              <a:t> </a:t>
            </a:r>
            <a:r>
              <a:rPr lang="es-ES" sz="2800" i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testpoints</a:t>
            </a:r>
            <a:endParaRPr lang="es-ES" sz="2800" i="1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protecciones para LV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BE743AF-7784-AC7B-E53E-24A832A0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9" y="1690688"/>
            <a:ext cx="4204610" cy="2797236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52104EDA-F125-102D-9470-6EA85D93F94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054F5F3-BC13-3807-A25E-21BE842C3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574DCE8-8A0D-9AE0-ECC1-5B793476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6" y="1422401"/>
            <a:ext cx="6000800" cy="43668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E4E147-D2E6-6F44-8235-9CAC09B5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63" y="1422400"/>
            <a:ext cx="5812746" cy="436684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6EB5758-87CB-1CF2-A431-6C3C4DAC7DC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5ABB229-5483-10A7-53FF-CE5607DAA4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3286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5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36">
            <a:extLst>
              <a:ext uri="{FF2B5EF4-FFF2-40B4-BE49-F238E27FC236}">
                <a16:creationId xmlns:a16="http://schemas.microsoft.com/office/drawing/2014/main" id="{FB32013E-BC03-62DA-F31F-2D9B19C102AB}"/>
              </a:ext>
            </a:extLst>
          </p:cNvPr>
          <p:cNvSpPr/>
          <p:nvPr/>
        </p:nvSpPr>
        <p:spPr>
          <a:xfrm flipV="1">
            <a:off x="6566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37">
            <a:extLst>
              <a:ext uri="{FF2B5EF4-FFF2-40B4-BE49-F238E27FC236}">
                <a16:creationId xmlns:a16="http://schemas.microsoft.com/office/drawing/2014/main" id="{AFE3EB22-05A2-4D7C-E00A-8B4E7F4B86C6}"/>
              </a:ext>
            </a:extLst>
          </p:cNvPr>
          <p:cNvSpPr/>
          <p:nvPr/>
        </p:nvSpPr>
        <p:spPr>
          <a:xfrm flipV="1">
            <a:off x="6566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38">
            <a:extLst>
              <a:ext uri="{FF2B5EF4-FFF2-40B4-BE49-F238E27FC236}">
                <a16:creationId xmlns:a16="http://schemas.microsoft.com/office/drawing/2014/main" id="{758F3C13-59CD-5C46-228A-57B99E4C8344}"/>
              </a:ext>
            </a:extLst>
          </p:cNvPr>
          <p:cNvSpPr/>
          <p:nvPr/>
        </p:nvSpPr>
        <p:spPr>
          <a:xfrm flipV="1">
            <a:off x="6566650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39">
            <a:extLst>
              <a:ext uri="{FF2B5EF4-FFF2-40B4-BE49-F238E27FC236}">
                <a16:creationId xmlns:a16="http://schemas.microsoft.com/office/drawing/2014/main" id="{40996C2B-ADE2-AACB-172D-9D1DEC79704F}"/>
              </a:ext>
            </a:extLst>
          </p:cNvPr>
          <p:cNvSpPr/>
          <p:nvPr/>
        </p:nvSpPr>
        <p:spPr>
          <a:xfrm flipV="1">
            <a:off x="6485121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40">
            <a:extLst>
              <a:ext uri="{FF2B5EF4-FFF2-40B4-BE49-F238E27FC236}">
                <a16:creationId xmlns:a16="http://schemas.microsoft.com/office/drawing/2014/main" id="{105A3232-F416-6B5B-3D9A-6D4AC6FCF6F2}"/>
              </a:ext>
            </a:extLst>
          </p:cNvPr>
          <p:cNvSpPr/>
          <p:nvPr/>
        </p:nvSpPr>
        <p:spPr>
          <a:xfrm>
            <a:off x="6624831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41">
            <a:extLst>
              <a:ext uri="{FF2B5EF4-FFF2-40B4-BE49-F238E27FC236}">
                <a16:creationId xmlns:a16="http://schemas.microsoft.com/office/drawing/2014/main" id="{D5C53CA2-7D1D-4AF1-5495-A0A081170215}"/>
              </a:ext>
            </a:extLst>
          </p:cNvPr>
          <p:cNvSpPr/>
          <p:nvPr/>
        </p:nvSpPr>
        <p:spPr>
          <a:xfrm flipV="1">
            <a:off x="6222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42">
            <a:extLst>
              <a:ext uri="{FF2B5EF4-FFF2-40B4-BE49-F238E27FC236}">
                <a16:creationId xmlns:a16="http://schemas.microsoft.com/office/drawing/2014/main" id="{F88D59E8-A961-9FCD-5100-FD8603B67564}"/>
              </a:ext>
            </a:extLst>
          </p:cNvPr>
          <p:cNvSpPr/>
          <p:nvPr/>
        </p:nvSpPr>
        <p:spPr>
          <a:xfrm flipV="1">
            <a:off x="6906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43">
            <a:extLst>
              <a:ext uri="{FF2B5EF4-FFF2-40B4-BE49-F238E27FC236}">
                <a16:creationId xmlns:a16="http://schemas.microsoft.com/office/drawing/2014/main" id="{D732DFDC-8E7F-BD2A-FDB0-2170397AF193}"/>
              </a:ext>
            </a:extLst>
          </p:cNvPr>
          <p:cNvSpPr/>
          <p:nvPr/>
        </p:nvSpPr>
        <p:spPr>
          <a:xfrm flipV="1">
            <a:off x="7037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44">
            <a:extLst>
              <a:ext uri="{FF2B5EF4-FFF2-40B4-BE49-F238E27FC236}">
                <a16:creationId xmlns:a16="http://schemas.microsoft.com/office/drawing/2014/main" id="{7A8A7DCE-5B44-6A71-A098-85F4EB29FC57}"/>
              </a:ext>
            </a:extLst>
          </p:cNvPr>
          <p:cNvSpPr/>
          <p:nvPr/>
        </p:nvSpPr>
        <p:spPr>
          <a:xfrm flipV="1">
            <a:off x="7037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45">
            <a:extLst>
              <a:ext uri="{FF2B5EF4-FFF2-40B4-BE49-F238E27FC236}">
                <a16:creationId xmlns:a16="http://schemas.microsoft.com/office/drawing/2014/main" id="{C35284D8-4113-A665-B386-1ACF710C9CB4}"/>
              </a:ext>
            </a:extLst>
          </p:cNvPr>
          <p:cNvSpPr/>
          <p:nvPr/>
        </p:nvSpPr>
        <p:spPr>
          <a:xfrm flipV="1">
            <a:off x="6906260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46">
            <a:extLst>
              <a:ext uri="{FF2B5EF4-FFF2-40B4-BE49-F238E27FC236}">
                <a16:creationId xmlns:a16="http://schemas.microsoft.com/office/drawing/2014/main" id="{E3B60EA8-D69E-775B-3EE7-5F3B0240496D}"/>
              </a:ext>
            </a:extLst>
          </p:cNvPr>
          <p:cNvSpPr/>
          <p:nvPr/>
        </p:nvSpPr>
        <p:spPr>
          <a:xfrm flipV="1">
            <a:off x="6879083" y="2859581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47">
            <a:extLst>
              <a:ext uri="{FF2B5EF4-FFF2-40B4-BE49-F238E27FC236}">
                <a16:creationId xmlns:a16="http://schemas.microsoft.com/office/drawing/2014/main" id="{3C1424E3-D663-79A8-8C60-2D8808C3DA5C}"/>
              </a:ext>
            </a:extLst>
          </p:cNvPr>
          <p:cNvSpPr/>
          <p:nvPr/>
        </p:nvSpPr>
        <p:spPr>
          <a:xfrm flipV="1">
            <a:off x="6906260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48">
            <a:extLst>
              <a:ext uri="{FF2B5EF4-FFF2-40B4-BE49-F238E27FC236}">
                <a16:creationId xmlns:a16="http://schemas.microsoft.com/office/drawing/2014/main" id="{9F1ED4A6-F575-A32E-A126-3FF9DC1EA05A}"/>
              </a:ext>
            </a:extLst>
          </p:cNvPr>
          <p:cNvSpPr/>
          <p:nvPr/>
        </p:nvSpPr>
        <p:spPr>
          <a:xfrm flipV="1">
            <a:off x="6879083" y="3497229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49">
            <a:extLst>
              <a:ext uri="{FF2B5EF4-FFF2-40B4-BE49-F238E27FC236}">
                <a16:creationId xmlns:a16="http://schemas.microsoft.com/office/drawing/2014/main" id="{684DDF37-53AE-E057-6EC3-98C29A3612A5}"/>
              </a:ext>
            </a:extLst>
          </p:cNvPr>
          <p:cNvSpPr/>
          <p:nvPr/>
        </p:nvSpPr>
        <p:spPr>
          <a:xfrm flipV="1">
            <a:off x="7952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50">
            <a:extLst>
              <a:ext uri="{FF2B5EF4-FFF2-40B4-BE49-F238E27FC236}">
                <a16:creationId xmlns:a16="http://schemas.microsoft.com/office/drawing/2014/main" id="{D4FC86B6-C625-57B7-71E9-B96FCAB97BFF}"/>
              </a:ext>
            </a:extLst>
          </p:cNvPr>
          <p:cNvSpPr/>
          <p:nvPr/>
        </p:nvSpPr>
        <p:spPr>
          <a:xfrm flipV="1">
            <a:off x="7952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51">
            <a:extLst>
              <a:ext uri="{FF2B5EF4-FFF2-40B4-BE49-F238E27FC236}">
                <a16:creationId xmlns:a16="http://schemas.microsoft.com/office/drawing/2014/main" id="{14D2161E-4A71-6C38-EB12-8DF989978B24}"/>
              </a:ext>
            </a:extLst>
          </p:cNvPr>
          <p:cNvSpPr/>
          <p:nvPr/>
        </p:nvSpPr>
        <p:spPr>
          <a:xfrm flipV="1">
            <a:off x="7952743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52">
            <a:extLst>
              <a:ext uri="{FF2B5EF4-FFF2-40B4-BE49-F238E27FC236}">
                <a16:creationId xmlns:a16="http://schemas.microsoft.com/office/drawing/2014/main" id="{44F55F50-D02B-CA31-6A4A-8F9FD16DE8AE}"/>
              </a:ext>
            </a:extLst>
          </p:cNvPr>
          <p:cNvSpPr/>
          <p:nvPr/>
        </p:nvSpPr>
        <p:spPr>
          <a:xfrm flipV="1">
            <a:off x="7871214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53">
            <a:extLst>
              <a:ext uri="{FF2B5EF4-FFF2-40B4-BE49-F238E27FC236}">
                <a16:creationId xmlns:a16="http://schemas.microsoft.com/office/drawing/2014/main" id="{65EE70E6-A857-6645-23FC-A3330626128E}"/>
              </a:ext>
            </a:extLst>
          </p:cNvPr>
          <p:cNvSpPr/>
          <p:nvPr/>
        </p:nvSpPr>
        <p:spPr>
          <a:xfrm>
            <a:off x="8010924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54">
            <a:extLst>
              <a:ext uri="{FF2B5EF4-FFF2-40B4-BE49-F238E27FC236}">
                <a16:creationId xmlns:a16="http://schemas.microsoft.com/office/drawing/2014/main" id="{3F26CA7C-1C4B-F8F9-61AC-ACA7596669AA}"/>
              </a:ext>
            </a:extLst>
          </p:cNvPr>
          <p:cNvSpPr/>
          <p:nvPr/>
        </p:nvSpPr>
        <p:spPr>
          <a:xfrm flipV="1">
            <a:off x="7608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55">
            <a:extLst>
              <a:ext uri="{FF2B5EF4-FFF2-40B4-BE49-F238E27FC236}">
                <a16:creationId xmlns:a16="http://schemas.microsoft.com/office/drawing/2014/main" id="{314D480B-056C-F546-3363-AB628ABAB844}"/>
              </a:ext>
            </a:extLst>
          </p:cNvPr>
          <p:cNvSpPr/>
          <p:nvPr/>
        </p:nvSpPr>
        <p:spPr>
          <a:xfrm flipV="1">
            <a:off x="8292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56">
            <a:extLst>
              <a:ext uri="{FF2B5EF4-FFF2-40B4-BE49-F238E27FC236}">
                <a16:creationId xmlns:a16="http://schemas.microsoft.com/office/drawing/2014/main" id="{6D678D8A-EBF2-E627-AE07-9FFD8DDDEBB2}"/>
              </a:ext>
            </a:extLst>
          </p:cNvPr>
          <p:cNvSpPr/>
          <p:nvPr/>
        </p:nvSpPr>
        <p:spPr>
          <a:xfrm flipV="1">
            <a:off x="8423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57">
            <a:extLst>
              <a:ext uri="{FF2B5EF4-FFF2-40B4-BE49-F238E27FC236}">
                <a16:creationId xmlns:a16="http://schemas.microsoft.com/office/drawing/2014/main" id="{C5562F8A-800A-8EE8-EA64-7316103EE1F8}"/>
              </a:ext>
            </a:extLst>
          </p:cNvPr>
          <p:cNvSpPr/>
          <p:nvPr/>
        </p:nvSpPr>
        <p:spPr>
          <a:xfrm flipV="1">
            <a:off x="8423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58">
            <a:extLst>
              <a:ext uri="{FF2B5EF4-FFF2-40B4-BE49-F238E27FC236}">
                <a16:creationId xmlns:a16="http://schemas.microsoft.com/office/drawing/2014/main" id="{AA2577A9-6921-4E7A-F82E-833FBD2E0B4E}"/>
              </a:ext>
            </a:extLst>
          </p:cNvPr>
          <p:cNvSpPr/>
          <p:nvPr/>
        </p:nvSpPr>
        <p:spPr>
          <a:xfrm flipV="1">
            <a:off x="8292257" y="2886641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59">
            <a:extLst>
              <a:ext uri="{FF2B5EF4-FFF2-40B4-BE49-F238E27FC236}">
                <a16:creationId xmlns:a16="http://schemas.microsoft.com/office/drawing/2014/main" id="{1622B402-B368-9C32-242C-CDD1F239E101}"/>
              </a:ext>
            </a:extLst>
          </p:cNvPr>
          <p:cNvSpPr/>
          <p:nvPr/>
        </p:nvSpPr>
        <p:spPr>
          <a:xfrm flipV="1">
            <a:off x="8265080" y="2859581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60">
            <a:extLst>
              <a:ext uri="{FF2B5EF4-FFF2-40B4-BE49-F238E27FC236}">
                <a16:creationId xmlns:a16="http://schemas.microsoft.com/office/drawing/2014/main" id="{A6B78B65-52A4-9953-F2AB-E576963D6F21}"/>
              </a:ext>
            </a:extLst>
          </p:cNvPr>
          <p:cNvSpPr/>
          <p:nvPr/>
        </p:nvSpPr>
        <p:spPr>
          <a:xfrm flipV="1">
            <a:off x="8292257" y="3263400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61">
            <a:extLst>
              <a:ext uri="{FF2B5EF4-FFF2-40B4-BE49-F238E27FC236}">
                <a16:creationId xmlns:a16="http://schemas.microsoft.com/office/drawing/2014/main" id="{5DC62152-C4A5-8B42-A110-DEA0BB7303BA}"/>
              </a:ext>
            </a:extLst>
          </p:cNvPr>
          <p:cNvSpPr/>
          <p:nvPr/>
        </p:nvSpPr>
        <p:spPr>
          <a:xfrm flipV="1">
            <a:off x="8265080" y="3497229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75">
            <a:extLst>
              <a:ext uri="{FF2B5EF4-FFF2-40B4-BE49-F238E27FC236}">
                <a16:creationId xmlns:a16="http://schemas.microsoft.com/office/drawing/2014/main" id="{DD8FB1FE-7894-28CC-82F1-A2F5E3903CBB}"/>
              </a:ext>
            </a:extLst>
          </p:cNvPr>
          <p:cNvSpPr/>
          <p:nvPr/>
        </p:nvSpPr>
        <p:spPr>
          <a:xfrm flipV="1">
            <a:off x="6566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76">
            <a:extLst>
              <a:ext uri="{FF2B5EF4-FFF2-40B4-BE49-F238E27FC236}">
                <a16:creationId xmlns:a16="http://schemas.microsoft.com/office/drawing/2014/main" id="{572751C5-8E64-AB05-06BF-B8D6A37D56A3}"/>
              </a:ext>
            </a:extLst>
          </p:cNvPr>
          <p:cNvSpPr/>
          <p:nvPr/>
        </p:nvSpPr>
        <p:spPr>
          <a:xfrm flipV="1">
            <a:off x="6566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77">
            <a:extLst>
              <a:ext uri="{FF2B5EF4-FFF2-40B4-BE49-F238E27FC236}">
                <a16:creationId xmlns:a16="http://schemas.microsoft.com/office/drawing/2014/main" id="{96FB3AC9-FA8C-1BCD-0B12-1231F6164F22}"/>
              </a:ext>
            </a:extLst>
          </p:cNvPr>
          <p:cNvSpPr/>
          <p:nvPr/>
        </p:nvSpPr>
        <p:spPr>
          <a:xfrm flipV="1">
            <a:off x="6566650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78">
            <a:extLst>
              <a:ext uri="{FF2B5EF4-FFF2-40B4-BE49-F238E27FC236}">
                <a16:creationId xmlns:a16="http://schemas.microsoft.com/office/drawing/2014/main" id="{315536BC-57E0-94E8-9BB4-1013274A1623}"/>
              </a:ext>
            </a:extLst>
          </p:cNvPr>
          <p:cNvSpPr/>
          <p:nvPr/>
        </p:nvSpPr>
        <p:spPr>
          <a:xfrm flipV="1">
            <a:off x="6485121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79">
            <a:extLst>
              <a:ext uri="{FF2B5EF4-FFF2-40B4-BE49-F238E27FC236}">
                <a16:creationId xmlns:a16="http://schemas.microsoft.com/office/drawing/2014/main" id="{3D91FF48-0B60-1ED8-E14C-B0D000EE3D6C}"/>
              </a:ext>
            </a:extLst>
          </p:cNvPr>
          <p:cNvSpPr/>
          <p:nvPr/>
        </p:nvSpPr>
        <p:spPr>
          <a:xfrm>
            <a:off x="6624831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80">
            <a:extLst>
              <a:ext uri="{FF2B5EF4-FFF2-40B4-BE49-F238E27FC236}">
                <a16:creationId xmlns:a16="http://schemas.microsoft.com/office/drawing/2014/main" id="{B48766AF-F2FB-FEF7-82A6-61C4CCB11247}"/>
              </a:ext>
            </a:extLst>
          </p:cNvPr>
          <p:cNvSpPr/>
          <p:nvPr/>
        </p:nvSpPr>
        <p:spPr>
          <a:xfrm flipV="1">
            <a:off x="6222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81">
            <a:extLst>
              <a:ext uri="{FF2B5EF4-FFF2-40B4-BE49-F238E27FC236}">
                <a16:creationId xmlns:a16="http://schemas.microsoft.com/office/drawing/2014/main" id="{A4DE9BD7-8823-E17C-49A1-0F4A42DA72A3}"/>
              </a:ext>
            </a:extLst>
          </p:cNvPr>
          <p:cNvSpPr/>
          <p:nvPr/>
        </p:nvSpPr>
        <p:spPr>
          <a:xfrm flipV="1">
            <a:off x="6906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82">
            <a:extLst>
              <a:ext uri="{FF2B5EF4-FFF2-40B4-BE49-F238E27FC236}">
                <a16:creationId xmlns:a16="http://schemas.microsoft.com/office/drawing/2014/main" id="{58B145B4-2247-2293-EDCA-84B291452655}"/>
              </a:ext>
            </a:extLst>
          </p:cNvPr>
          <p:cNvSpPr/>
          <p:nvPr/>
        </p:nvSpPr>
        <p:spPr>
          <a:xfrm flipV="1">
            <a:off x="7037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83">
            <a:extLst>
              <a:ext uri="{FF2B5EF4-FFF2-40B4-BE49-F238E27FC236}">
                <a16:creationId xmlns:a16="http://schemas.microsoft.com/office/drawing/2014/main" id="{05852005-698E-6F95-DF92-CAD8E6A19AA1}"/>
              </a:ext>
            </a:extLst>
          </p:cNvPr>
          <p:cNvSpPr/>
          <p:nvPr/>
        </p:nvSpPr>
        <p:spPr>
          <a:xfrm flipV="1">
            <a:off x="7037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84">
            <a:extLst>
              <a:ext uri="{FF2B5EF4-FFF2-40B4-BE49-F238E27FC236}">
                <a16:creationId xmlns:a16="http://schemas.microsoft.com/office/drawing/2014/main" id="{25BB800B-3AD6-B4AD-581B-75CBA1696ABA}"/>
              </a:ext>
            </a:extLst>
          </p:cNvPr>
          <p:cNvSpPr/>
          <p:nvPr/>
        </p:nvSpPr>
        <p:spPr>
          <a:xfrm flipV="1">
            <a:off x="6906260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85">
            <a:extLst>
              <a:ext uri="{FF2B5EF4-FFF2-40B4-BE49-F238E27FC236}">
                <a16:creationId xmlns:a16="http://schemas.microsoft.com/office/drawing/2014/main" id="{1A1A9BE9-69B5-7799-4A80-234C8AC9EEAF}"/>
              </a:ext>
            </a:extLst>
          </p:cNvPr>
          <p:cNvSpPr/>
          <p:nvPr/>
        </p:nvSpPr>
        <p:spPr>
          <a:xfrm flipV="1">
            <a:off x="6879083" y="4239787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86">
            <a:extLst>
              <a:ext uri="{FF2B5EF4-FFF2-40B4-BE49-F238E27FC236}">
                <a16:creationId xmlns:a16="http://schemas.microsoft.com/office/drawing/2014/main" id="{61A6B6DC-9AB0-7E66-0314-7C8ECC492298}"/>
              </a:ext>
            </a:extLst>
          </p:cNvPr>
          <p:cNvSpPr/>
          <p:nvPr/>
        </p:nvSpPr>
        <p:spPr>
          <a:xfrm flipV="1">
            <a:off x="6906260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87">
            <a:extLst>
              <a:ext uri="{FF2B5EF4-FFF2-40B4-BE49-F238E27FC236}">
                <a16:creationId xmlns:a16="http://schemas.microsoft.com/office/drawing/2014/main" id="{A649514F-C715-BD49-0031-75348CD36CD0}"/>
              </a:ext>
            </a:extLst>
          </p:cNvPr>
          <p:cNvSpPr/>
          <p:nvPr/>
        </p:nvSpPr>
        <p:spPr>
          <a:xfrm flipV="1">
            <a:off x="6879083" y="4877435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88">
            <a:extLst>
              <a:ext uri="{FF2B5EF4-FFF2-40B4-BE49-F238E27FC236}">
                <a16:creationId xmlns:a16="http://schemas.microsoft.com/office/drawing/2014/main" id="{6A8F03C0-5555-866B-18E5-1123BADB834A}"/>
              </a:ext>
            </a:extLst>
          </p:cNvPr>
          <p:cNvSpPr/>
          <p:nvPr/>
        </p:nvSpPr>
        <p:spPr>
          <a:xfrm flipV="1">
            <a:off x="7952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89">
            <a:extLst>
              <a:ext uri="{FF2B5EF4-FFF2-40B4-BE49-F238E27FC236}">
                <a16:creationId xmlns:a16="http://schemas.microsoft.com/office/drawing/2014/main" id="{4197C425-CD48-3458-29BE-48B05F7DC446}"/>
              </a:ext>
            </a:extLst>
          </p:cNvPr>
          <p:cNvSpPr/>
          <p:nvPr/>
        </p:nvSpPr>
        <p:spPr>
          <a:xfrm flipV="1">
            <a:off x="7952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90">
            <a:extLst>
              <a:ext uri="{FF2B5EF4-FFF2-40B4-BE49-F238E27FC236}">
                <a16:creationId xmlns:a16="http://schemas.microsoft.com/office/drawing/2014/main" id="{6B17D04B-134A-2EAF-0EC8-A937B63E27C8}"/>
              </a:ext>
            </a:extLst>
          </p:cNvPr>
          <p:cNvSpPr/>
          <p:nvPr/>
        </p:nvSpPr>
        <p:spPr>
          <a:xfrm flipV="1">
            <a:off x="7952743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91">
            <a:extLst>
              <a:ext uri="{FF2B5EF4-FFF2-40B4-BE49-F238E27FC236}">
                <a16:creationId xmlns:a16="http://schemas.microsoft.com/office/drawing/2014/main" id="{F82C4975-FEE2-2B4F-6AFD-E74B732ABA97}"/>
              </a:ext>
            </a:extLst>
          </p:cNvPr>
          <p:cNvSpPr/>
          <p:nvPr/>
        </p:nvSpPr>
        <p:spPr>
          <a:xfrm flipV="1">
            <a:off x="7871214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92">
            <a:extLst>
              <a:ext uri="{FF2B5EF4-FFF2-40B4-BE49-F238E27FC236}">
                <a16:creationId xmlns:a16="http://schemas.microsoft.com/office/drawing/2014/main" id="{AA5EC012-A13D-12EF-15D0-CF081199BAC2}"/>
              </a:ext>
            </a:extLst>
          </p:cNvPr>
          <p:cNvSpPr/>
          <p:nvPr/>
        </p:nvSpPr>
        <p:spPr>
          <a:xfrm>
            <a:off x="8010924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93">
            <a:extLst>
              <a:ext uri="{FF2B5EF4-FFF2-40B4-BE49-F238E27FC236}">
                <a16:creationId xmlns:a16="http://schemas.microsoft.com/office/drawing/2014/main" id="{23126D5B-1125-30E7-16AE-6B0FB68AE909}"/>
              </a:ext>
            </a:extLst>
          </p:cNvPr>
          <p:cNvSpPr/>
          <p:nvPr/>
        </p:nvSpPr>
        <p:spPr>
          <a:xfrm flipV="1">
            <a:off x="7608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94">
            <a:extLst>
              <a:ext uri="{FF2B5EF4-FFF2-40B4-BE49-F238E27FC236}">
                <a16:creationId xmlns:a16="http://schemas.microsoft.com/office/drawing/2014/main" id="{EA929038-CD26-A51B-B69D-7A988DF0D78E}"/>
              </a:ext>
            </a:extLst>
          </p:cNvPr>
          <p:cNvSpPr/>
          <p:nvPr/>
        </p:nvSpPr>
        <p:spPr>
          <a:xfrm flipV="1">
            <a:off x="8292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2C1A1677-09EE-0524-DC80-2398A8D0EABA}"/>
              </a:ext>
            </a:extLst>
          </p:cNvPr>
          <p:cNvSpPr/>
          <p:nvPr/>
        </p:nvSpPr>
        <p:spPr>
          <a:xfrm flipV="1">
            <a:off x="8423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96">
            <a:extLst>
              <a:ext uri="{FF2B5EF4-FFF2-40B4-BE49-F238E27FC236}">
                <a16:creationId xmlns:a16="http://schemas.microsoft.com/office/drawing/2014/main" id="{5DB2B566-7FE9-49AE-785F-4943DC75FBB0}"/>
              </a:ext>
            </a:extLst>
          </p:cNvPr>
          <p:cNvSpPr/>
          <p:nvPr/>
        </p:nvSpPr>
        <p:spPr>
          <a:xfrm flipV="1">
            <a:off x="8423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97">
            <a:extLst>
              <a:ext uri="{FF2B5EF4-FFF2-40B4-BE49-F238E27FC236}">
                <a16:creationId xmlns:a16="http://schemas.microsoft.com/office/drawing/2014/main" id="{5EBE86EC-7B53-7B8C-67F0-E6965D1C87B6}"/>
              </a:ext>
            </a:extLst>
          </p:cNvPr>
          <p:cNvSpPr/>
          <p:nvPr/>
        </p:nvSpPr>
        <p:spPr>
          <a:xfrm flipV="1">
            <a:off x="8292257" y="4266848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98">
            <a:extLst>
              <a:ext uri="{FF2B5EF4-FFF2-40B4-BE49-F238E27FC236}">
                <a16:creationId xmlns:a16="http://schemas.microsoft.com/office/drawing/2014/main" id="{4F3CFCA7-9B2B-0EF0-610E-47D28EDD1D0E}"/>
              </a:ext>
            </a:extLst>
          </p:cNvPr>
          <p:cNvSpPr/>
          <p:nvPr/>
        </p:nvSpPr>
        <p:spPr>
          <a:xfrm flipV="1">
            <a:off x="8265080" y="4239787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99">
            <a:extLst>
              <a:ext uri="{FF2B5EF4-FFF2-40B4-BE49-F238E27FC236}">
                <a16:creationId xmlns:a16="http://schemas.microsoft.com/office/drawing/2014/main" id="{65F53549-AD88-73E9-9241-67D78580168A}"/>
              </a:ext>
            </a:extLst>
          </p:cNvPr>
          <p:cNvSpPr/>
          <p:nvPr/>
        </p:nvSpPr>
        <p:spPr>
          <a:xfrm flipV="1">
            <a:off x="8292257" y="4643606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100">
            <a:extLst>
              <a:ext uri="{FF2B5EF4-FFF2-40B4-BE49-F238E27FC236}">
                <a16:creationId xmlns:a16="http://schemas.microsoft.com/office/drawing/2014/main" id="{CE01ABC7-4288-B301-39F6-592DEC8E8471}"/>
              </a:ext>
            </a:extLst>
          </p:cNvPr>
          <p:cNvSpPr/>
          <p:nvPr/>
        </p:nvSpPr>
        <p:spPr>
          <a:xfrm flipV="1">
            <a:off x="8265080" y="4877435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102">
            <a:extLst>
              <a:ext uri="{FF2B5EF4-FFF2-40B4-BE49-F238E27FC236}">
                <a16:creationId xmlns:a16="http://schemas.microsoft.com/office/drawing/2014/main" id="{AE95A6B9-D49E-81A5-FE24-659580B2E7E2}"/>
              </a:ext>
            </a:extLst>
          </p:cNvPr>
          <p:cNvSpPr/>
          <p:nvPr/>
        </p:nvSpPr>
        <p:spPr>
          <a:xfrm flipV="1">
            <a:off x="6906259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103">
            <a:extLst>
              <a:ext uri="{FF2B5EF4-FFF2-40B4-BE49-F238E27FC236}">
                <a16:creationId xmlns:a16="http://schemas.microsoft.com/office/drawing/2014/main" id="{DD18D5B3-13D6-503C-AD63-6127B0777650}"/>
              </a:ext>
            </a:extLst>
          </p:cNvPr>
          <p:cNvSpPr/>
          <p:nvPr/>
        </p:nvSpPr>
        <p:spPr>
          <a:xfrm flipV="1">
            <a:off x="829225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104">
            <a:extLst>
              <a:ext uri="{FF2B5EF4-FFF2-40B4-BE49-F238E27FC236}">
                <a16:creationId xmlns:a16="http://schemas.microsoft.com/office/drawing/2014/main" id="{33FBAE15-4E81-E097-346D-7601770B794A}"/>
              </a:ext>
            </a:extLst>
          </p:cNvPr>
          <p:cNvSpPr/>
          <p:nvPr/>
        </p:nvSpPr>
        <p:spPr>
          <a:xfrm flipV="1">
            <a:off x="5520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105">
            <a:extLst>
              <a:ext uri="{FF2B5EF4-FFF2-40B4-BE49-F238E27FC236}">
                <a16:creationId xmlns:a16="http://schemas.microsoft.com/office/drawing/2014/main" id="{8A42389C-5FE9-C444-80BF-CCFA06FE7E3C}"/>
              </a:ext>
            </a:extLst>
          </p:cNvPr>
          <p:cNvSpPr/>
          <p:nvPr/>
        </p:nvSpPr>
        <p:spPr>
          <a:xfrm flipV="1">
            <a:off x="5520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114">
            <a:extLst>
              <a:ext uri="{FF2B5EF4-FFF2-40B4-BE49-F238E27FC236}">
                <a16:creationId xmlns:a16="http://schemas.microsoft.com/office/drawing/2014/main" id="{5E46C5DB-AE96-85AA-282C-684D68DAE934}"/>
              </a:ext>
            </a:extLst>
          </p:cNvPr>
          <p:cNvSpPr/>
          <p:nvPr/>
        </p:nvSpPr>
        <p:spPr>
          <a:xfrm flipV="1">
            <a:off x="8292257" y="3736871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116">
            <a:extLst>
              <a:ext uri="{FF2B5EF4-FFF2-40B4-BE49-F238E27FC236}">
                <a16:creationId xmlns:a16="http://schemas.microsoft.com/office/drawing/2014/main" id="{487BCC13-73F9-7E63-A2BF-697DA62C5149}"/>
              </a:ext>
            </a:extLst>
          </p:cNvPr>
          <p:cNvSpPr/>
          <p:nvPr/>
        </p:nvSpPr>
        <p:spPr>
          <a:xfrm flipV="1">
            <a:off x="6906259" y="3736871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139">
            <a:extLst>
              <a:ext uri="{FF2B5EF4-FFF2-40B4-BE49-F238E27FC236}">
                <a16:creationId xmlns:a16="http://schemas.microsoft.com/office/drawing/2014/main" id="{1BAAD8EB-9719-9060-D096-C3183DB60181}"/>
              </a:ext>
            </a:extLst>
          </p:cNvPr>
          <p:cNvSpPr/>
          <p:nvPr/>
        </p:nvSpPr>
        <p:spPr>
          <a:xfrm flipV="1">
            <a:off x="6876404" y="3885412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140">
            <a:extLst>
              <a:ext uri="{FF2B5EF4-FFF2-40B4-BE49-F238E27FC236}">
                <a16:creationId xmlns:a16="http://schemas.microsoft.com/office/drawing/2014/main" id="{278BEACD-2AF1-D14F-CA9C-CF1098A2A733}"/>
              </a:ext>
            </a:extLst>
          </p:cNvPr>
          <p:cNvSpPr/>
          <p:nvPr/>
        </p:nvSpPr>
        <p:spPr>
          <a:xfrm flipV="1">
            <a:off x="8262497" y="4051727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2B3E88A-FBE7-4364-7284-23C8A602848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5B938E5-B821-7736-0C38-DAF6B9D16C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2619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3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15541"/>
            <a:ext cx="1374655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140">
            <a:extLst>
              <a:ext uri="{FF2B5EF4-FFF2-40B4-BE49-F238E27FC236}">
                <a16:creationId xmlns:a16="http://schemas.microsoft.com/office/drawing/2014/main" id="{411EA334-4177-2038-E47A-D1BE1BC254BD}"/>
              </a:ext>
            </a:extLst>
          </p:cNvPr>
          <p:cNvSpPr/>
          <p:nvPr/>
        </p:nvSpPr>
        <p:spPr>
          <a:xfrm flipV="1">
            <a:off x="6894821" y="3639891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142">
            <a:extLst>
              <a:ext uri="{FF2B5EF4-FFF2-40B4-BE49-F238E27FC236}">
                <a16:creationId xmlns:a16="http://schemas.microsoft.com/office/drawing/2014/main" id="{684AFBD5-DC2D-8261-52C3-8370660CFB39}"/>
              </a:ext>
            </a:extLst>
          </p:cNvPr>
          <p:cNvSpPr/>
          <p:nvPr/>
        </p:nvSpPr>
        <p:spPr>
          <a:xfrm>
            <a:off x="7043261" y="3417127"/>
            <a:ext cx="124419" cy="140597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44">
            <a:extLst>
              <a:ext uri="{FF2B5EF4-FFF2-40B4-BE49-F238E27FC236}">
                <a16:creationId xmlns:a16="http://schemas.microsoft.com/office/drawing/2014/main" id="{7DFD544C-D4F0-AEE4-F155-50B77F8CC25B}"/>
              </a:ext>
            </a:extLst>
          </p:cNvPr>
          <p:cNvSpPr/>
          <p:nvPr/>
        </p:nvSpPr>
        <p:spPr>
          <a:xfrm flipV="1">
            <a:off x="7985444" y="3636569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45">
            <a:extLst>
              <a:ext uri="{FF2B5EF4-FFF2-40B4-BE49-F238E27FC236}">
                <a16:creationId xmlns:a16="http://schemas.microsoft.com/office/drawing/2014/main" id="{1B58C246-0B67-7E72-6E30-49DC9A87397E}"/>
              </a:ext>
            </a:extLst>
          </p:cNvPr>
          <p:cNvSpPr/>
          <p:nvPr/>
        </p:nvSpPr>
        <p:spPr>
          <a:xfrm>
            <a:off x="8208127" y="3417127"/>
            <a:ext cx="147101" cy="145133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118">
            <a:extLst>
              <a:ext uri="{FF2B5EF4-FFF2-40B4-BE49-F238E27FC236}">
                <a16:creationId xmlns:a16="http://schemas.microsoft.com/office/drawing/2014/main" id="{BF888F72-5222-C636-21F9-E9E76E5CDE4C}"/>
              </a:ext>
            </a:extLst>
          </p:cNvPr>
          <p:cNvSpPr/>
          <p:nvPr/>
        </p:nvSpPr>
        <p:spPr>
          <a:xfrm flipV="1">
            <a:off x="7403842" y="3717599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118">
            <a:extLst>
              <a:ext uri="{FF2B5EF4-FFF2-40B4-BE49-F238E27FC236}">
                <a16:creationId xmlns:a16="http://schemas.microsoft.com/office/drawing/2014/main" id="{3E25CA57-879B-748E-11FD-8B7432BA0F35}"/>
              </a:ext>
            </a:extLst>
          </p:cNvPr>
          <p:cNvSpPr/>
          <p:nvPr/>
        </p:nvSpPr>
        <p:spPr>
          <a:xfrm flipV="1">
            <a:off x="8658574" y="3695675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118">
            <a:extLst>
              <a:ext uri="{FF2B5EF4-FFF2-40B4-BE49-F238E27FC236}">
                <a16:creationId xmlns:a16="http://schemas.microsoft.com/office/drawing/2014/main" id="{493DEEC7-75C9-D011-5A5F-18E091C5B09C}"/>
              </a:ext>
            </a:extLst>
          </p:cNvPr>
          <p:cNvSpPr/>
          <p:nvPr/>
        </p:nvSpPr>
        <p:spPr>
          <a:xfrm flipV="1">
            <a:off x="5520164" y="5067629"/>
            <a:ext cx="3588416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118">
            <a:extLst>
              <a:ext uri="{FF2B5EF4-FFF2-40B4-BE49-F238E27FC236}">
                <a16:creationId xmlns:a16="http://schemas.microsoft.com/office/drawing/2014/main" id="{BA420559-8782-D38B-7C17-C023270C70CC}"/>
              </a:ext>
            </a:extLst>
          </p:cNvPr>
          <p:cNvSpPr/>
          <p:nvPr/>
        </p:nvSpPr>
        <p:spPr>
          <a:xfrm rot="16200000" flipV="1">
            <a:off x="8411895" y="4407713"/>
            <a:ext cx="1356918" cy="54350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BC8E34B-00DA-3B71-881A-E6FC30DB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49F09-496A-DD88-AAF3-0899F52581D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D47E7D2-C670-1287-3130-15CFF57DFC7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BA6F451-42BA-7807-E159-B271B57B7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07831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Freeform: Shape 138">
            <a:extLst>
              <a:ext uri="{FF2B5EF4-FFF2-40B4-BE49-F238E27FC236}">
                <a16:creationId xmlns:a16="http://schemas.microsoft.com/office/drawing/2014/main" id="{11D758B9-3480-D50C-3CC1-9B7015103A11}"/>
              </a:ext>
            </a:extLst>
          </p:cNvPr>
          <p:cNvSpPr/>
          <p:nvPr/>
        </p:nvSpPr>
        <p:spPr>
          <a:xfrm flipV="1">
            <a:off x="5492989" y="507849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4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18EED6-0635-6FAD-A3F3-A5BF6F71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9" y="1915792"/>
            <a:ext cx="5916720" cy="443897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062EC9F-AD70-EF7C-01CE-E2588879850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323077E4-199B-5E8D-DF32-DE4E55D69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F757B0-1F21-B515-2837-3876F528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5FE3525-808D-AD6D-C4F7-D167F971CD0A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92352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6858A35-2199-09BC-1DB2-7008DD3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78" y="2141527"/>
            <a:ext cx="4732005" cy="3953214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DAFD38F7-396B-1794-D54B-2AFAC14A74DC}"/>
              </a:ext>
            </a:extLst>
          </p:cNvPr>
          <p:cNvGrpSpPr/>
          <p:nvPr/>
        </p:nvGrpSpPr>
        <p:grpSpPr>
          <a:xfrm>
            <a:off x="715095" y="2833692"/>
            <a:ext cx="5295166" cy="2243145"/>
            <a:chOff x="2073180" y="2469099"/>
            <a:chExt cx="3933186" cy="1666181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8D00689-7B7F-3CE4-DFE7-8EB7EBB5089A}"/>
                </a:ext>
              </a:extLst>
            </p:cNvPr>
            <p:cNvGrpSpPr/>
            <p:nvPr/>
          </p:nvGrpSpPr>
          <p:grpSpPr>
            <a:xfrm>
              <a:off x="2073180" y="2469099"/>
              <a:ext cx="3933186" cy="1666181"/>
              <a:chOff x="1804053" y="2669295"/>
              <a:chExt cx="5789476" cy="2452545"/>
            </a:xfrm>
          </p:grpSpPr>
          <p:sp>
            <p:nvSpPr>
              <p:cNvPr id="9" name="Freeform: Shape 23">
                <a:extLst>
                  <a:ext uri="{FF2B5EF4-FFF2-40B4-BE49-F238E27FC236}">
                    <a16:creationId xmlns:a16="http://schemas.microsoft.com/office/drawing/2014/main" id="{C36A779D-F1D4-5BFD-4913-EDB0954BEC41}"/>
                  </a:ext>
                </a:extLst>
              </p:cNvPr>
              <p:cNvSpPr/>
              <p:nvPr/>
            </p:nvSpPr>
            <p:spPr>
              <a:xfrm flipV="1">
                <a:off x="3656556" y="2669295"/>
                <a:ext cx="339608" cy="350172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88E57C78-AC52-D7E1-889A-09C30FD21672}"/>
                  </a:ext>
                </a:extLst>
              </p:cNvPr>
              <p:cNvSpPr/>
              <p:nvPr/>
            </p:nvSpPr>
            <p:spPr>
              <a:xfrm flipV="1">
                <a:off x="3656556" y="2939809"/>
                <a:ext cx="24496" cy="531310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CC4EDAB-C122-765F-2713-9A50B6CAEE59}"/>
                  </a:ext>
                </a:extLst>
              </p:cNvPr>
              <p:cNvSpPr/>
              <p:nvPr/>
            </p:nvSpPr>
            <p:spPr>
              <a:xfrm flipV="1">
                <a:off x="3656556" y="3205464"/>
                <a:ext cx="344490" cy="536264"/>
              </a:xfrm>
              <a:custGeom>
                <a:avLst/>
                <a:gdLst>
                  <a:gd name="connsiteX0" fmla="*/ 175 w 178837"/>
                  <a:gd name="connsiteY0" fmla="*/ 278514 h 278394"/>
                  <a:gd name="connsiteX1" fmla="*/ 179012 w 178837"/>
                  <a:gd name="connsiteY1" fmla="*/ 278514 h 278394"/>
                  <a:gd name="connsiteX2" fmla="*/ 175 w 178837"/>
                  <a:gd name="connsiteY2" fmla="*/ 181956 h 278394"/>
                  <a:gd name="connsiteX3" fmla="*/ 176479 w 178837"/>
                  <a:gd name="connsiteY3" fmla="*/ 181956 h 278394"/>
                  <a:gd name="connsiteX4" fmla="*/ 176479 w 17883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94">
                    <a:moveTo>
                      <a:pt x="175" y="278514"/>
                    </a:moveTo>
                    <a:lnTo>
                      <a:pt x="17901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C3596B0A-D2DB-BC97-BF25-97405C58394B}"/>
                  </a:ext>
                </a:extLst>
              </p:cNvPr>
              <p:cNvSpPr/>
              <p:nvPr/>
            </p:nvSpPr>
            <p:spPr>
              <a:xfrm flipV="1">
                <a:off x="3575026" y="3014609"/>
                <a:ext cx="24496" cy="38171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" name="Freeform: Shape 27">
                <a:extLst>
                  <a:ext uri="{FF2B5EF4-FFF2-40B4-BE49-F238E27FC236}">
                    <a16:creationId xmlns:a16="http://schemas.microsoft.com/office/drawing/2014/main" id="{61B6FF78-543F-2059-3AE3-7AB352BC9BFE}"/>
                  </a:ext>
                </a:extLst>
              </p:cNvPr>
              <p:cNvSpPr/>
              <p:nvPr/>
            </p:nvSpPr>
            <p:spPr>
              <a:xfrm>
                <a:off x="3714737" y="3149818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5" name="Freeform: Shape 28">
                <a:extLst>
                  <a:ext uri="{FF2B5EF4-FFF2-40B4-BE49-F238E27FC236}">
                    <a16:creationId xmlns:a16="http://schemas.microsoft.com/office/drawing/2014/main" id="{FE799CDB-DB91-FB3E-D264-D579915ED779}"/>
                  </a:ext>
                </a:extLst>
              </p:cNvPr>
              <p:cNvSpPr/>
              <p:nvPr/>
            </p:nvSpPr>
            <p:spPr>
              <a:xfrm flipV="1">
                <a:off x="3312066" y="3391462"/>
                <a:ext cx="262960" cy="243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6" name="Freeform: Shape 29">
                <a:extLst>
                  <a:ext uri="{FF2B5EF4-FFF2-40B4-BE49-F238E27FC236}">
                    <a16:creationId xmlns:a16="http://schemas.microsoft.com/office/drawing/2014/main" id="{7C308A99-90C4-9A1D-0B8E-3D514C5C8D7D}"/>
                  </a:ext>
                </a:extLst>
              </p:cNvPr>
              <p:cNvSpPr/>
              <p:nvPr/>
            </p:nvSpPr>
            <p:spPr>
              <a:xfrm flipV="1">
                <a:off x="3996166" y="3205464"/>
                <a:ext cx="24496" cy="531404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Freeform: Shape 30">
                <a:extLst>
                  <a:ext uri="{FF2B5EF4-FFF2-40B4-BE49-F238E27FC236}">
                    <a16:creationId xmlns:a16="http://schemas.microsoft.com/office/drawing/2014/main" id="{2CC6ADC0-933E-5DB0-BD51-DD5CEB986568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115866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8" name="Freeform: Shape 31">
                <a:extLst>
                  <a:ext uri="{FF2B5EF4-FFF2-40B4-BE49-F238E27FC236}">
                    <a16:creationId xmlns:a16="http://schemas.microsoft.com/office/drawing/2014/main" id="{EE13D0AE-3771-1FB2-FDAD-419BF8612E75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243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" name="Freeform: Shape 32">
                <a:extLst>
                  <a:ext uri="{FF2B5EF4-FFF2-40B4-BE49-F238E27FC236}">
                    <a16:creationId xmlns:a16="http://schemas.microsoft.com/office/drawing/2014/main" id="{05290014-3366-247D-87B6-738CC5E6E34A}"/>
                  </a:ext>
                </a:extLst>
              </p:cNvPr>
              <p:cNvSpPr/>
              <p:nvPr/>
            </p:nvSpPr>
            <p:spPr>
              <a:xfrm flipV="1">
                <a:off x="3996166" y="2886640"/>
                <a:ext cx="203727" cy="260889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" name="Freeform: Shape 33">
                <a:extLst>
                  <a:ext uri="{FF2B5EF4-FFF2-40B4-BE49-F238E27FC236}">
                    <a16:creationId xmlns:a16="http://schemas.microsoft.com/office/drawing/2014/main" id="{65D4CABB-D93E-5A47-D6CC-72F3627605BF}"/>
                  </a:ext>
                </a:extLst>
              </p:cNvPr>
              <p:cNvSpPr/>
              <p:nvPr/>
            </p:nvSpPr>
            <p:spPr>
              <a:xfrm flipV="1">
                <a:off x="3968990" y="2859580"/>
                <a:ext cx="54352" cy="5412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Freeform: Shape 34">
                <a:extLst>
                  <a:ext uri="{FF2B5EF4-FFF2-40B4-BE49-F238E27FC236}">
                    <a16:creationId xmlns:a16="http://schemas.microsoft.com/office/drawing/2014/main" id="{3A70539A-5D75-6EFB-0CB1-B1D4B097CD85}"/>
                  </a:ext>
                </a:extLst>
              </p:cNvPr>
              <p:cNvSpPr/>
              <p:nvPr/>
            </p:nvSpPr>
            <p:spPr>
              <a:xfrm flipV="1">
                <a:off x="3996166" y="3263399"/>
                <a:ext cx="203727" cy="260889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35">
                <a:extLst>
                  <a:ext uri="{FF2B5EF4-FFF2-40B4-BE49-F238E27FC236}">
                    <a16:creationId xmlns:a16="http://schemas.microsoft.com/office/drawing/2014/main" id="{DAE05B7C-C918-4CE7-B993-8979D98D3FDE}"/>
                  </a:ext>
                </a:extLst>
              </p:cNvPr>
              <p:cNvSpPr/>
              <p:nvPr/>
            </p:nvSpPr>
            <p:spPr>
              <a:xfrm flipV="1">
                <a:off x="3968990" y="3497228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62">
                <a:extLst>
                  <a:ext uri="{FF2B5EF4-FFF2-40B4-BE49-F238E27FC236}">
                    <a16:creationId xmlns:a16="http://schemas.microsoft.com/office/drawing/2014/main" id="{356E09EA-6E26-6EAD-697F-2C6D948778FE}"/>
                  </a:ext>
                </a:extLst>
              </p:cNvPr>
              <p:cNvSpPr/>
              <p:nvPr/>
            </p:nvSpPr>
            <p:spPr>
              <a:xfrm flipV="1">
                <a:off x="3656556" y="4049407"/>
                <a:ext cx="339608" cy="350268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63">
                <a:extLst>
                  <a:ext uri="{FF2B5EF4-FFF2-40B4-BE49-F238E27FC236}">
                    <a16:creationId xmlns:a16="http://schemas.microsoft.com/office/drawing/2014/main" id="{E18B8C22-EDA8-4529-E19D-86B0E93BEFF7}"/>
                  </a:ext>
                </a:extLst>
              </p:cNvPr>
              <p:cNvSpPr/>
              <p:nvPr/>
            </p:nvSpPr>
            <p:spPr>
              <a:xfrm flipV="1">
                <a:off x="3656556" y="4320016"/>
                <a:ext cx="24496" cy="531310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64">
                <a:extLst>
                  <a:ext uri="{FF2B5EF4-FFF2-40B4-BE49-F238E27FC236}">
                    <a16:creationId xmlns:a16="http://schemas.microsoft.com/office/drawing/2014/main" id="{D3528DAF-8B62-EA3E-F216-683901476DCB}"/>
                  </a:ext>
                </a:extLst>
              </p:cNvPr>
              <p:cNvSpPr/>
              <p:nvPr/>
            </p:nvSpPr>
            <p:spPr>
              <a:xfrm flipV="1">
                <a:off x="3656556" y="4585670"/>
                <a:ext cx="344490" cy="536170"/>
              </a:xfrm>
              <a:custGeom>
                <a:avLst/>
                <a:gdLst>
                  <a:gd name="connsiteX0" fmla="*/ 175 w 178837"/>
                  <a:gd name="connsiteY0" fmla="*/ 278577 h 278345"/>
                  <a:gd name="connsiteX1" fmla="*/ 179012 w 178837"/>
                  <a:gd name="connsiteY1" fmla="*/ 278577 h 278345"/>
                  <a:gd name="connsiteX2" fmla="*/ 175 w 178837"/>
                  <a:gd name="connsiteY2" fmla="*/ 182020 h 278345"/>
                  <a:gd name="connsiteX3" fmla="*/ 176479 w 178837"/>
                  <a:gd name="connsiteY3" fmla="*/ 182020 h 278345"/>
                  <a:gd name="connsiteX4" fmla="*/ 176479 w 17883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45">
                    <a:moveTo>
                      <a:pt x="175" y="278577"/>
                    </a:moveTo>
                    <a:lnTo>
                      <a:pt x="17901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13B23416-CC49-58B6-46D5-6EA87CC803A9}"/>
                  </a:ext>
                </a:extLst>
              </p:cNvPr>
              <p:cNvSpPr/>
              <p:nvPr/>
            </p:nvSpPr>
            <p:spPr>
              <a:xfrm flipV="1">
                <a:off x="3575026" y="4394815"/>
                <a:ext cx="24496" cy="381711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DAB59C29-2619-1BD7-25F6-A904155CC473}"/>
                  </a:ext>
                </a:extLst>
              </p:cNvPr>
              <p:cNvSpPr/>
              <p:nvPr/>
            </p:nvSpPr>
            <p:spPr>
              <a:xfrm>
                <a:off x="3714737" y="4530024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062EFD8B-63B6-1128-1F18-09DAF95B22E2}"/>
                  </a:ext>
                </a:extLst>
              </p:cNvPr>
              <p:cNvSpPr/>
              <p:nvPr/>
            </p:nvSpPr>
            <p:spPr>
              <a:xfrm flipV="1">
                <a:off x="3312066" y="4771668"/>
                <a:ext cx="262960" cy="24392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68">
                <a:extLst>
                  <a:ext uri="{FF2B5EF4-FFF2-40B4-BE49-F238E27FC236}">
                    <a16:creationId xmlns:a16="http://schemas.microsoft.com/office/drawing/2014/main" id="{73591D95-E46B-3913-96C8-9F817892C299}"/>
                  </a:ext>
                </a:extLst>
              </p:cNvPr>
              <p:cNvSpPr/>
              <p:nvPr/>
            </p:nvSpPr>
            <p:spPr>
              <a:xfrm flipV="1">
                <a:off x="3996166" y="4585670"/>
                <a:ext cx="24496" cy="531310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69">
                <a:extLst>
                  <a:ext uri="{FF2B5EF4-FFF2-40B4-BE49-F238E27FC236}">
                    <a16:creationId xmlns:a16="http://schemas.microsoft.com/office/drawing/2014/main" id="{9FF38BDD-74B4-61E0-ADA4-578B28150BC9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115962"/>
              </a:xfrm>
              <a:custGeom>
                <a:avLst/>
                <a:gdLst>
                  <a:gd name="connsiteX0" fmla="*/ 37930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30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70">
                <a:extLst>
                  <a:ext uri="{FF2B5EF4-FFF2-40B4-BE49-F238E27FC236}">
                    <a16:creationId xmlns:a16="http://schemas.microsoft.com/office/drawing/2014/main" id="{636054B2-6882-E335-0D50-CD698FEC4EFA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24392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71">
                <a:extLst>
                  <a:ext uri="{FF2B5EF4-FFF2-40B4-BE49-F238E27FC236}">
                    <a16:creationId xmlns:a16="http://schemas.microsoft.com/office/drawing/2014/main" id="{BF3DA6B3-EF79-4900-730C-C6EF32322BE9}"/>
                  </a:ext>
                </a:extLst>
              </p:cNvPr>
              <p:cNvSpPr/>
              <p:nvPr/>
            </p:nvSpPr>
            <p:spPr>
              <a:xfrm flipV="1">
                <a:off x="3996166" y="4266847"/>
                <a:ext cx="203727" cy="260795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72">
                <a:extLst>
                  <a:ext uri="{FF2B5EF4-FFF2-40B4-BE49-F238E27FC236}">
                    <a16:creationId xmlns:a16="http://schemas.microsoft.com/office/drawing/2014/main" id="{CB5BE78B-4A6C-8BFB-EDE8-5B688258E5D1}"/>
                  </a:ext>
                </a:extLst>
              </p:cNvPr>
              <p:cNvSpPr/>
              <p:nvPr/>
            </p:nvSpPr>
            <p:spPr>
              <a:xfrm flipV="1">
                <a:off x="3968990" y="4239786"/>
                <a:ext cx="54352" cy="54121"/>
              </a:xfrm>
              <a:custGeom>
                <a:avLst/>
                <a:gdLst>
                  <a:gd name="connsiteX0" fmla="*/ 28392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2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32"/>
                    </a:moveTo>
                    <a:cubicBezTo>
                      <a:pt x="28392" y="21999"/>
                      <a:pt x="2208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83" y="184"/>
                      <a:pt x="28392" y="6466"/>
                      <a:pt x="2839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73">
                <a:extLst>
                  <a:ext uri="{FF2B5EF4-FFF2-40B4-BE49-F238E27FC236}">
                    <a16:creationId xmlns:a16="http://schemas.microsoft.com/office/drawing/2014/main" id="{20C2C854-E9D4-7FB6-E8A1-AAE5250C5CBC}"/>
                  </a:ext>
                </a:extLst>
              </p:cNvPr>
              <p:cNvSpPr/>
              <p:nvPr/>
            </p:nvSpPr>
            <p:spPr>
              <a:xfrm flipV="1">
                <a:off x="3996166" y="4643605"/>
                <a:ext cx="203727" cy="260889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74">
                <a:extLst>
                  <a:ext uri="{FF2B5EF4-FFF2-40B4-BE49-F238E27FC236}">
                    <a16:creationId xmlns:a16="http://schemas.microsoft.com/office/drawing/2014/main" id="{A3335416-CAB9-659E-A386-6025DF95FEA2}"/>
                  </a:ext>
                </a:extLst>
              </p:cNvPr>
              <p:cNvSpPr/>
              <p:nvPr/>
            </p:nvSpPr>
            <p:spPr>
              <a:xfrm flipV="1">
                <a:off x="3968990" y="4877434"/>
                <a:ext cx="54352" cy="54121"/>
              </a:xfrm>
              <a:custGeom>
                <a:avLst/>
                <a:gdLst>
                  <a:gd name="connsiteX0" fmla="*/ 28392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2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85"/>
                    </a:moveTo>
                    <a:cubicBezTo>
                      <a:pt x="28392" y="22051"/>
                      <a:pt x="2208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83" y="236"/>
                      <a:pt x="28392" y="6519"/>
                      <a:pt x="2839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101">
                <a:extLst>
                  <a:ext uri="{FF2B5EF4-FFF2-40B4-BE49-F238E27FC236}">
                    <a16:creationId xmlns:a16="http://schemas.microsoft.com/office/drawing/2014/main" id="{CFE8A195-A623-0FD3-2529-AC8146C1DFD8}"/>
                  </a:ext>
                </a:extLst>
              </p:cNvPr>
              <p:cNvSpPr/>
              <p:nvPr/>
            </p:nvSpPr>
            <p:spPr>
              <a:xfrm flipV="1">
                <a:off x="3996166" y="3736870"/>
                <a:ext cx="24496" cy="317395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106">
                <a:extLst>
                  <a:ext uri="{FF2B5EF4-FFF2-40B4-BE49-F238E27FC236}">
                    <a16:creationId xmlns:a16="http://schemas.microsoft.com/office/drawing/2014/main" id="{D2594D4D-543A-3037-24E4-16F16F043F7B}"/>
                  </a:ext>
                </a:extLst>
              </p:cNvPr>
              <p:cNvSpPr/>
              <p:nvPr/>
            </p:nvSpPr>
            <p:spPr>
              <a:xfrm flipV="1">
                <a:off x="2095100" y="2674056"/>
                <a:ext cx="1901066" cy="2442922"/>
              </a:xfrm>
              <a:custGeom>
                <a:avLst/>
                <a:gdLst>
                  <a:gd name="connsiteX0" fmla="*/ 1439317 w 1439142"/>
                  <a:gd name="connsiteY0" fmla="*/ 1268363 h 1268209"/>
                  <a:gd name="connsiteX1" fmla="*/ 175 w 1439142"/>
                  <a:gd name="connsiteY1" fmla="*/ 1268363 h 1268209"/>
                  <a:gd name="connsiteX2" fmla="*/ 175 w 1439142"/>
                  <a:gd name="connsiteY2" fmla="*/ 716619 h 1268209"/>
                  <a:gd name="connsiteX3" fmla="*/ 175 w 1439142"/>
                  <a:gd name="connsiteY3" fmla="*/ 566193 h 1268209"/>
                  <a:gd name="connsiteX4" fmla="*/ 175 w 1439142"/>
                  <a:gd name="connsiteY4" fmla="*/ 154 h 1268209"/>
                  <a:gd name="connsiteX5" fmla="*/ 1439317 w 1439142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9142" h="1268209">
                    <a:moveTo>
                      <a:pt x="1439317" y="1268363"/>
                    </a:moveTo>
                    <a:lnTo>
                      <a:pt x="175" y="1268363"/>
                    </a:lnTo>
                    <a:lnTo>
                      <a:pt x="175" y="716619"/>
                    </a:lnTo>
                    <a:moveTo>
                      <a:pt x="175" y="566193"/>
                    </a:moveTo>
                    <a:lnTo>
                      <a:pt x="175" y="154"/>
                    </a:lnTo>
                    <a:lnTo>
                      <a:pt x="1439317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107">
                <a:extLst>
                  <a:ext uri="{FF2B5EF4-FFF2-40B4-BE49-F238E27FC236}">
                    <a16:creationId xmlns:a16="http://schemas.microsoft.com/office/drawing/2014/main" id="{F0536F88-6B6B-2D0A-C995-E0F88C292B20}"/>
                  </a:ext>
                </a:extLst>
              </p:cNvPr>
              <p:cNvSpPr/>
              <p:nvPr/>
            </p:nvSpPr>
            <p:spPr>
              <a:xfrm flipV="1">
                <a:off x="1804053" y="3736916"/>
                <a:ext cx="582092" cy="289762"/>
              </a:xfrm>
              <a:custGeom>
                <a:avLst/>
                <a:gdLst>
                  <a:gd name="connsiteX0" fmla="*/ 302360 w 302185"/>
                  <a:gd name="connsiteY0" fmla="*/ 150579 h 150426"/>
                  <a:gd name="connsiteX1" fmla="*/ 175 w 302185"/>
                  <a:gd name="connsiteY1" fmla="*/ 150579 h 150426"/>
                  <a:gd name="connsiteX2" fmla="*/ 226802 w 302185"/>
                  <a:gd name="connsiteY2" fmla="*/ 100420 h 150426"/>
                  <a:gd name="connsiteX3" fmla="*/ 75684 w 302185"/>
                  <a:gd name="connsiteY3" fmla="*/ 100420 h 150426"/>
                  <a:gd name="connsiteX4" fmla="*/ 302360 w 302185"/>
                  <a:gd name="connsiteY4" fmla="*/ 50261 h 150426"/>
                  <a:gd name="connsiteX5" fmla="*/ 175 w 302185"/>
                  <a:gd name="connsiteY5" fmla="*/ 50261 h 150426"/>
                  <a:gd name="connsiteX6" fmla="*/ 226802 w 302185"/>
                  <a:gd name="connsiteY6" fmla="*/ 152 h 150426"/>
                  <a:gd name="connsiteX7" fmla="*/ 75684 w 302185"/>
                  <a:gd name="connsiteY7" fmla="*/ 152 h 15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185" h="150426">
                    <a:moveTo>
                      <a:pt x="302360" y="150579"/>
                    </a:moveTo>
                    <a:lnTo>
                      <a:pt x="175" y="150579"/>
                    </a:lnTo>
                    <a:moveTo>
                      <a:pt x="226802" y="100420"/>
                    </a:moveTo>
                    <a:lnTo>
                      <a:pt x="75684" y="100420"/>
                    </a:lnTo>
                    <a:moveTo>
                      <a:pt x="302360" y="50261"/>
                    </a:moveTo>
                    <a:lnTo>
                      <a:pt x="175" y="50261"/>
                    </a:lnTo>
                    <a:moveTo>
                      <a:pt x="226802" y="152"/>
                    </a:moveTo>
                    <a:lnTo>
                      <a:pt x="75684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112">
                <a:extLst>
                  <a:ext uri="{FF2B5EF4-FFF2-40B4-BE49-F238E27FC236}">
                    <a16:creationId xmlns:a16="http://schemas.microsoft.com/office/drawing/2014/main" id="{DB7DC202-D9CF-9BD6-8B09-6E45BD673E7D}"/>
                  </a:ext>
                </a:extLst>
              </p:cNvPr>
              <p:cNvSpPr/>
              <p:nvPr/>
            </p:nvSpPr>
            <p:spPr>
              <a:xfrm flipV="1">
                <a:off x="2956572" y="2674058"/>
                <a:ext cx="1039592" cy="2442922"/>
              </a:xfrm>
              <a:custGeom>
                <a:avLst/>
                <a:gdLst>
                  <a:gd name="connsiteX0" fmla="*/ 539866 w 539690"/>
                  <a:gd name="connsiteY0" fmla="*/ 1268363 h 1268209"/>
                  <a:gd name="connsiteX1" fmla="*/ 175 w 539690"/>
                  <a:gd name="connsiteY1" fmla="*/ 1268363 h 1268209"/>
                  <a:gd name="connsiteX2" fmla="*/ 175 w 539690"/>
                  <a:gd name="connsiteY2" fmla="*/ 691540 h 1268209"/>
                  <a:gd name="connsiteX3" fmla="*/ 175 w 539690"/>
                  <a:gd name="connsiteY3" fmla="*/ 591223 h 1268209"/>
                  <a:gd name="connsiteX4" fmla="*/ 175 w 539690"/>
                  <a:gd name="connsiteY4" fmla="*/ 154 h 1268209"/>
                  <a:gd name="connsiteX5" fmla="*/ 539866 w 539690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9690" h="1268209">
                    <a:moveTo>
                      <a:pt x="539866" y="1268363"/>
                    </a:moveTo>
                    <a:lnTo>
                      <a:pt x="175" y="1268363"/>
                    </a:lnTo>
                    <a:lnTo>
                      <a:pt x="175" y="691540"/>
                    </a:lnTo>
                    <a:moveTo>
                      <a:pt x="175" y="591223"/>
                    </a:moveTo>
                    <a:lnTo>
                      <a:pt x="175" y="154"/>
                    </a:lnTo>
                    <a:lnTo>
                      <a:pt x="539866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0" name="Freeform: Shape 113">
                <a:extLst>
                  <a:ext uri="{FF2B5EF4-FFF2-40B4-BE49-F238E27FC236}">
                    <a16:creationId xmlns:a16="http://schemas.microsoft.com/office/drawing/2014/main" id="{6051709F-3318-F38B-AF02-F39599C38180}"/>
                  </a:ext>
                </a:extLst>
              </p:cNvPr>
              <p:cNvSpPr/>
              <p:nvPr/>
            </p:nvSpPr>
            <p:spPr>
              <a:xfrm flipV="1">
                <a:off x="2665478" y="3785179"/>
                <a:ext cx="582186" cy="193238"/>
              </a:xfrm>
              <a:custGeom>
                <a:avLst/>
                <a:gdLst>
                  <a:gd name="connsiteX0" fmla="*/ 302410 w 302234"/>
                  <a:gd name="connsiteY0" fmla="*/ 100470 h 100317"/>
                  <a:gd name="connsiteX1" fmla="*/ 175 w 302234"/>
                  <a:gd name="connsiteY1" fmla="*/ 100470 h 100317"/>
                  <a:gd name="connsiteX2" fmla="*/ 302410 w 302234"/>
                  <a:gd name="connsiteY2" fmla="*/ 152 h 100317"/>
                  <a:gd name="connsiteX3" fmla="*/ 175 w 302234"/>
                  <a:gd name="connsiteY3" fmla="*/ 152 h 10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234" h="100317">
                    <a:moveTo>
                      <a:pt x="302410" y="100470"/>
                    </a:moveTo>
                    <a:lnTo>
                      <a:pt x="175" y="100470"/>
                    </a:lnTo>
                    <a:moveTo>
                      <a:pt x="302410" y="152"/>
                    </a:moveTo>
                    <a:lnTo>
                      <a:pt x="175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1" name="Freeform: Shape 118">
                <a:extLst>
                  <a:ext uri="{FF2B5EF4-FFF2-40B4-BE49-F238E27FC236}">
                    <a16:creationId xmlns:a16="http://schemas.microsoft.com/office/drawing/2014/main" id="{7692B2AB-BCE3-5DF3-CA5F-5A15EE52929B}"/>
                  </a:ext>
                </a:extLst>
              </p:cNvPr>
              <p:cNvSpPr/>
              <p:nvPr/>
            </p:nvSpPr>
            <p:spPr>
              <a:xfrm flipV="1">
                <a:off x="3996166" y="3715540"/>
                <a:ext cx="1374655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138">
                <a:extLst>
                  <a:ext uri="{FF2B5EF4-FFF2-40B4-BE49-F238E27FC236}">
                    <a16:creationId xmlns:a16="http://schemas.microsoft.com/office/drawing/2014/main" id="{33FA46CC-1E59-6A9E-5045-BBA58E6868A7}"/>
                  </a:ext>
                </a:extLst>
              </p:cNvPr>
              <p:cNvSpPr/>
              <p:nvPr/>
            </p:nvSpPr>
            <p:spPr>
              <a:xfrm flipV="1">
                <a:off x="3968990" y="3727004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140">
                <a:extLst>
                  <a:ext uri="{FF2B5EF4-FFF2-40B4-BE49-F238E27FC236}">
                    <a16:creationId xmlns:a16="http://schemas.microsoft.com/office/drawing/2014/main" id="{BBE809DB-B277-ED14-9B40-9F827A1C699C}"/>
                  </a:ext>
                </a:extLst>
              </p:cNvPr>
              <p:cNvSpPr/>
              <p:nvPr/>
            </p:nvSpPr>
            <p:spPr>
              <a:xfrm flipV="1">
                <a:off x="5370821" y="3639890"/>
                <a:ext cx="509020" cy="184655"/>
              </a:xfrm>
              <a:custGeom>
                <a:avLst/>
                <a:gdLst>
                  <a:gd name="connsiteX0" fmla="*/ 119 w 312137"/>
                  <a:gd name="connsiteY0" fmla="*/ 37823 h 113233"/>
                  <a:gd name="connsiteX1" fmla="*/ 46413 w 312137"/>
                  <a:gd name="connsiteY1" fmla="*/ 113312 h 113233"/>
                  <a:gd name="connsiteX2" fmla="*/ 92757 w 312137"/>
                  <a:gd name="connsiteY2" fmla="*/ 37823 h 113233"/>
                  <a:gd name="connsiteX3" fmla="*/ 73882 w 312137"/>
                  <a:gd name="connsiteY3" fmla="*/ 78 h 113233"/>
                  <a:gd name="connsiteX4" fmla="*/ 55006 w 312137"/>
                  <a:gd name="connsiteY4" fmla="*/ 37823 h 113233"/>
                  <a:gd name="connsiteX5" fmla="*/ 101301 w 312137"/>
                  <a:gd name="connsiteY5" fmla="*/ 113312 h 113233"/>
                  <a:gd name="connsiteX6" fmla="*/ 147644 w 312137"/>
                  <a:gd name="connsiteY6" fmla="*/ 37823 h 113233"/>
                  <a:gd name="connsiteX7" fmla="*/ 128769 w 312137"/>
                  <a:gd name="connsiteY7" fmla="*/ 78 h 113233"/>
                  <a:gd name="connsiteX8" fmla="*/ 109894 w 312137"/>
                  <a:gd name="connsiteY8" fmla="*/ 37823 h 113233"/>
                  <a:gd name="connsiteX9" fmla="*/ 156188 w 312137"/>
                  <a:gd name="connsiteY9" fmla="*/ 113312 h 113233"/>
                  <a:gd name="connsiteX10" fmla="*/ 202482 w 312137"/>
                  <a:gd name="connsiteY10" fmla="*/ 37823 h 113233"/>
                  <a:gd name="connsiteX11" fmla="*/ 183607 w 312137"/>
                  <a:gd name="connsiteY11" fmla="*/ 78 h 113233"/>
                  <a:gd name="connsiteX12" fmla="*/ 164731 w 312137"/>
                  <a:gd name="connsiteY12" fmla="*/ 37823 h 113233"/>
                  <a:gd name="connsiteX13" fmla="*/ 211075 w 312137"/>
                  <a:gd name="connsiteY13" fmla="*/ 113312 h 113233"/>
                  <a:gd name="connsiteX14" fmla="*/ 257369 w 312137"/>
                  <a:gd name="connsiteY14" fmla="*/ 37823 h 113233"/>
                  <a:gd name="connsiteX15" fmla="*/ 238494 w 312137"/>
                  <a:gd name="connsiteY15" fmla="*/ 78 h 113233"/>
                  <a:gd name="connsiteX16" fmla="*/ 219619 w 312137"/>
                  <a:gd name="connsiteY16" fmla="*/ 37823 h 113233"/>
                  <a:gd name="connsiteX17" fmla="*/ 265963 w 312137"/>
                  <a:gd name="connsiteY17" fmla="*/ 113312 h 113233"/>
                  <a:gd name="connsiteX18" fmla="*/ 312257 w 312137"/>
                  <a:gd name="connsiteY18" fmla="*/ 37823 h 1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2137" h="113233">
                    <a:moveTo>
                      <a:pt x="119" y="37823"/>
                    </a:moveTo>
                    <a:cubicBezTo>
                      <a:pt x="119" y="79541"/>
                      <a:pt x="20882" y="113312"/>
                      <a:pt x="46413" y="113312"/>
                    </a:cubicBezTo>
                    <a:cubicBezTo>
                      <a:pt x="71994" y="113312"/>
                      <a:pt x="92757" y="79541"/>
                      <a:pt x="92757" y="37823"/>
                    </a:cubicBezTo>
                    <a:cubicBezTo>
                      <a:pt x="92757" y="17014"/>
                      <a:pt x="84313" y="78"/>
                      <a:pt x="73882" y="78"/>
                    </a:cubicBezTo>
                    <a:cubicBezTo>
                      <a:pt x="63451" y="78"/>
                      <a:pt x="55006" y="17014"/>
                      <a:pt x="55006" y="37823"/>
                    </a:cubicBezTo>
                    <a:cubicBezTo>
                      <a:pt x="55006" y="79541"/>
                      <a:pt x="75720" y="113312"/>
                      <a:pt x="101301" y="113312"/>
                    </a:cubicBezTo>
                    <a:cubicBezTo>
                      <a:pt x="126882" y="113312"/>
                      <a:pt x="147644" y="79541"/>
                      <a:pt x="147644" y="37823"/>
                    </a:cubicBezTo>
                    <a:cubicBezTo>
                      <a:pt x="147644" y="17014"/>
                      <a:pt x="139150" y="78"/>
                      <a:pt x="128769" y="78"/>
                    </a:cubicBezTo>
                    <a:cubicBezTo>
                      <a:pt x="118338" y="78"/>
                      <a:pt x="109894" y="17014"/>
                      <a:pt x="109894" y="37823"/>
                    </a:cubicBezTo>
                    <a:cubicBezTo>
                      <a:pt x="109894" y="79541"/>
                      <a:pt x="130607" y="113312"/>
                      <a:pt x="156188" y="113312"/>
                    </a:cubicBezTo>
                    <a:cubicBezTo>
                      <a:pt x="181769" y="113312"/>
                      <a:pt x="202482" y="79541"/>
                      <a:pt x="202482" y="37823"/>
                    </a:cubicBezTo>
                    <a:cubicBezTo>
                      <a:pt x="202482" y="17014"/>
                      <a:pt x="194038" y="78"/>
                      <a:pt x="183607" y="78"/>
                    </a:cubicBezTo>
                    <a:cubicBezTo>
                      <a:pt x="173176" y="78"/>
                      <a:pt x="164731" y="17014"/>
                      <a:pt x="164731" y="37823"/>
                    </a:cubicBezTo>
                    <a:cubicBezTo>
                      <a:pt x="164731" y="79541"/>
                      <a:pt x="185494" y="113312"/>
                      <a:pt x="211075" y="113312"/>
                    </a:cubicBezTo>
                    <a:cubicBezTo>
                      <a:pt x="236656" y="113312"/>
                      <a:pt x="257369" y="79541"/>
                      <a:pt x="257369" y="37823"/>
                    </a:cubicBezTo>
                    <a:cubicBezTo>
                      <a:pt x="257369" y="17014"/>
                      <a:pt x="248925" y="78"/>
                      <a:pt x="238494" y="78"/>
                    </a:cubicBezTo>
                    <a:cubicBezTo>
                      <a:pt x="228063" y="78"/>
                      <a:pt x="219619" y="17014"/>
                      <a:pt x="219619" y="37823"/>
                    </a:cubicBezTo>
                    <a:cubicBezTo>
                      <a:pt x="219619" y="79541"/>
                      <a:pt x="240382" y="113312"/>
                      <a:pt x="265963" y="113312"/>
                    </a:cubicBezTo>
                    <a:cubicBezTo>
                      <a:pt x="291494" y="113312"/>
                      <a:pt x="312257" y="79541"/>
                      <a:pt x="312257" y="37823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4" name="Freeform: Shape 142">
                <a:extLst>
                  <a:ext uri="{FF2B5EF4-FFF2-40B4-BE49-F238E27FC236}">
                    <a16:creationId xmlns:a16="http://schemas.microsoft.com/office/drawing/2014/main" id="{605AA5D6-D394-A462-AD14-336A0DCF741D}"/>
                  </a:ext>
                </a:extLst>
              </p:cNvPr>
              <p:cNvSpPr/>
              <p:nvPr/>
            </p:nvSpPr>
            <p:spPr>
              <a:xfrm>
                <a:off x="5519260" y="3417126"/>
                <a:ext cx="124419" cy="140597"/>
              </a:xfrm>
              <a:custGeom>
                <a:avLst/>
                <a:gdLst>
                  <a:gd name="connsiteX0" fmla="*/ 42462 w 76295"/>
                  <a:gd name="connsiteY0" fmla="*/ 9805 h 86216"/>
                  <a:gd name="connsiteX1" fmla="*/ 55774 w 76295"/>
                  <a:gd name="connsiteY1" fmla="*/ 3846 h 86216"/>
                  <a:gd name="connsiteX2" fmla="*/ 60543 w 76295"/>
                  <a:gd name="connsiteY2" fmla="*/ 1462 h 86216"/>
                  <a:gd name="connsiteX3" fmla="*/ 58556 w 76295"/>
                  <a:gd name="connsiteY3" fmla="*/ 71 h 86216"/>
                  <a:gd name="connsiteX4" fmla="*/ 39879 w 76295"/>
                  <a:gd name="connsiteY4" fmla="*/ 468 h 86216"/>
                  <a:gd name="connsiteX5" fmla="*/ 23190 w 76295"/>
                  <a:gd name="connsiteY5" fmla="*/ 71 h 86216"/>
                  <a:gd name="connsiteX6" fmla="*/ 20607 w 76295"/>
                  <a:gd name="connsiteY6" fmla="*/ 2455 h 86216"/>
                  <a:gd name="connsiteX7" fmla="*/ 24183 w 76295"/>
                  <a:gd name="connsiteY7" fmla="*/ 3846 h 86216"/>
                  <a:gd name="connsiteX8" fmla="*/ 28951 w 76295"/>
                  <a:gd name="connsiteY8" fmla="*/ 4243 h 86216"/>
                  <a:gd name="connsiteX9" fmla="*/ 32528 w 76295"/>
                  <a:gd name="connsiteY9" fmla="*/ 6229 h 86216"/>
                  <a:gd name="connsiteX10" fmla="*/ 31932 w 76295"/>
                  <a:gd name="connsiteY10" fmla="*/ 8613 h 86216"/>
                  <a:gd name="connsiteX11" fmla="*/ 15043 w 76295"/>
                  <a:gd name="connsiteY11" fmla="*/ 76355 h 86216"/>
                  <a:gd name="connsiteX12" fmla="*/ 3519 w 76295"/>
                  <a:gd name="connsiteY12" fmla="*/ 82315 h 86216"/>
                  <a:gd name="connsiteX13" fmla="*/ 142 w 76295"/>
                  <a:gd name="connsiteY13" fmla="*/ 84897 h 86216"/>
                  <a:gd name="connsiteX14" fmla="*/ 3519 w 76295"/>
                  <a:gd name="connsiteY14" fmla="*/ 86288 h 86216"/>
                  <a:gd name="connsiteX15" fmla="*/ 61934 w 76295"/>
                  <a:gd name="connsiteY15" fmla="*/ 86288 h 86216"/>
                  <a:gd name="connsiteX16" fmla="*/ 65907 w 76295"/>
                  <a:gd name="connsiteY16" fmla="*/ 84103 h 86216"/>
                  <a:gd name="connsiteX17" fmla="*/ 75842 w 76295"/>
                  <a:gd name="connsiteY17" fmla="*/ 56887 h 86216"/>
                  <a:gd name="connsiteX18" fmla="*/ 76438 w 76295"/>
                  <a:gd name="connsiteY18" fmla="*/ 55099 h 86216"/>
                  <a:gd name="connsiteX19" fmla="*/ 74848 w 76295"/>
                  <a:gd name="connsiteY19" fmla="*/ 53708 h 86216"/>
                  <a:gd name="connsiteX20" fmla="*/ 72861 w 76295"/>
                  <a:gd name="connsiteY20" fmla="*/ 56291 h 86216"/>
                  <a:gd name="connsiteX21" fmla="*/ 41071 w 76295"/>
                  <a:gd name="connsiteY21" fmla="*/ 82315 h 86216"/>
                  <a:gd name="connsiteX22" fmla="*/ 29150 w 76295"/>
                  <a:gd name="connsiteY22" fmla="*/ 82315 h 86216"/>
                  <a:gd name="connsiteX23" fmla="*/ 26369 w 76295"/>
                  <a:gd name="connsiteY23" fmla="*/ 82315 h 86216"/>
                  <a:gd name="connsiteX24" fmla="*/ 24779 w 76295"/>
                  <a:gd name="connsiteY24" fmla="*/ 80924 h 86216"/>
                  <a:gd name="connsiteX25" fmla="*/ 25375 w 76295"/>
                  <a:gd name="connsiteY25" fmla="*/ 78143 h 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295" h="86216">
                    <a:moveTo>
                      <a:pt x="42462" y="9805"/>
                    </a:moveTo>
                    <a:cubicBezTo>
                      <a:pt x="43654" y="5236"/>
                      <a:pt x="43853" y="3846"/>
                      <a:pt x="55774" y="3846"/>
                    </a:cubicBezTo>
                    <a:cubicBezTo>
                      <a:pt x="59549" y="3846"/>
                      <a:pt x="60543" y="3846"/>
                      <a:pt x="60543" y="1462"/>
                    </a:cubicBezTo>
                    <a:cubicBezTo>
                      <a:pt x="60543" y="71"/>
                      <a:pt x="59152" y="71"/>
                      <a:pt x="58556" y="71"/>
                    </a:cubicBezTo>
                    <a:cubicBezTo>
                      <a:pt x="54383" y="71"/>
                      <a:pt x="44052" y="468"/>
                      <a:pt x="39879" y="468"/>
                    </a:cubicBezTo>
                    <a:cubicBezTo>
                      <a:pt x="36104" y="468"/>
                      <a:pt x="26965" y="71"/>
                      <a:pt x="23190" y="71"/>
                    </a:cubicBezTo>
                    <a:cubicBezTo>
                      <a:pt x="22196" y="71"/>
                      <a:pt x="20607" y="71"/>
                      <a:pt x="20607" y="2455"/>
                    </a:cubicBezTo>
                    <a:cubicBezTo>
                      <a:pt x="20607" y="3846"/>
                      <a:pt x="21799" y="3846"/>
                      <a:pt x="24183" y="3846"/>
                    </a:cubicBezTo>
                    <a:cubicBezTo>
                      <a:pt x="24580" y="3846"/>
                      <a:pt x="26965" y="3846"/>
                      <a:pt x="28951" y="4243"/>
                    </a:cubicBezTo>
                    <a:cubicBezTo>
                      <a:pt x="31336" y="4441"/>
                      <a:pt x="32528" y="4640"/>
                      <a:pt x="32528" y="6229"/>
                    </a:cubicBezTo>
                    <a:cubicBezTo>
                      <a:pt x="32528" y="6627"/>
                      <a:pt x="32329" y="7024"/>
                      <a:pt x="31932" y="8613"/>
                    </a:cubicBezTo>
                    <a:lnTo>
                      <a:pt x="15043" y="76355"/>
                    </a:lnTo>
                    <a:cubicBezTo>
                      <a:pt x="13653" y="81321"/>
                      <a:pt x="13454" y="82315"/>
                      <a:pt x="3519" y="82315"/>
                    </a:cubicBezTo>
                    <a:cubicBezTo>
                      <a:pt x="1334" y="82315"/>
                      <a:pt x="142" y="82315"/>
                      <a:pt x="142" y="84897"/>
                    </a:cubicBezTo>
                    <a:cubicBezTo>
                      <a:pt x="142" y="86288"/>
                      <a:pt x="1334" y="86288"/>
                      <a:pt x="3519" y="86288"/>
                    </a:cubicBezTo>
                    <a:lnTo>
                      <a:pt x="61934" y="86288"/>
                    </a:lnTo>
                    <a:cubicBezTo>
                      <a:pt x="65113" y="86288"/>
                      <a:pt x="65113" y="86288"/>
                      <a:pt x="65907" y="84103"/>
                    </a:cubicBezTo>
                    <a:lnTo>
                      <a:pt x="75842" y="56887"/>
                    </a:lnTo>
                    <a:cubicBezTo>
                      <a:pt x="76438" y="55496"/>
                      <a:pt x="76438" y="55297"/>
                      <a:pt x="76438" y="55099"/>
                    </a:cubicBezTo>
                    <a:cubicBezTo>
                      <a:pt x="76438" y="54503"/>
                      <a:pt x="76040" y="53708"/>
                      <a:pt x="74848" y="53708"/>
                    </a:cubicBezTo>
                    <a:cubicBezTo>
                      <a:pt x="73855" y="53708"/>
                      <a:pt x="73656" y="54304"/>
                      <a:pt x="72861" y="56291"/>
                    </a:cubicBezTo>
                    <a:cubicBezTo>
                      <a:pt x="68490" y="68011"/>
                      <a:pt x="62927" y="82315"/>
                      <a:pt x="41071" y="82315"/>
                    </a:cubicBezTo>
                    <a:lnTo>
                      <a:pt x="29150" y="82315"/>
                    </a:lnTo>
                    <a:cubicBezTo>
                      <a:pt x="27362" y="82315"/>
                      <a:pt x="27163" y="82315"/>
                      <a:pt x="26369" y="82315"/>
                    </a:cubicBezTo>
                    <a:cubicBezTo>
                      <a:pt x="25176" y="82116"/>
                      <a:pt x="24779" y="81917"/>
                      <a:pt x="24779" y="80924"/>
                    </a:cubicBezTo>
                    <a:cubicBezTo>
                      <a:pt x="24779" y="80527"/>
                      <a:pt x="24779" y="80328"/>
                      <a:pt x="25375" y="7814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144">
                <a:extLst>
                  <a:ext uri="{FF2B5EF4-FFF2-40B4-BE49-F238E27FC236}">
                    <a16:creationId xmlns:a16="http://schemas.microsoft.com/office/drawing/2014/main" id="{63DECA1F-4AEE-9E25-0C74-0D3DED821365}"/>
                  </a:ext>
                </a:extLst>
              </p:cNvPr>
              <p:cNvSpPr/>
              <p:nvPr/>
            </p:nvSpPr>
            <p:spPr>
              <a:xfrm flipV="1">
                <a:off x="6461443" y="3636568"/>
                <a:ext cx="673131" cy="246209"/>
              </a:xfrm>
              <a:custGeom>
                <a:avLst/>
                <a:gdLst>
                  <a:gd name="connsiteX0" fmla="*/ 119 w 412772"/>
                  <a:gd name="connsiteY0" fmla="*/ 75570 h 150978"/>
                  <a:gd name="connsiteX1" fmla="*/ 39111 w 412772"/>
                  <a:gd name="connsiteY1" fmla="*/ 151059 h 150978"/>
                  <a:gd name="connsiteX2" fmla="*/ 107112 w 412772"/>
                  <a:gd name="connsiteY2" fmla="*/ 81 h 150978"/>
                  <a:gd name="connsiteX3" fmla="*/ 175063 w 412772"/>
                  <a:gd name="connsiteY3" fmla="*/ 151059 h 150978"/>
                  <a:gd name="connsiteX4" fmla="*/ 243014 w 412772"/>
                  <a:gd name="connsiteY4" fmla="*/ 81 h 150978"/>
                  <a:gd name="connsiteX5" fmla="*/ 310965 w 412772"/>
                  <a:gd name="connsiteY5" fmla="*/ 151059 h 150978"/>
                  <a:gd name="connsiteX6" fmla="*/ 378916 w 412772"/>
                  <a:gd name="connsiteY6" fmla="*/ 81 h 150978"/>
                  <a:gd name="connsiteX7" fmla="*/ 412892 w 412772"/>
                  <a:gd name="connsiteY7" fmla="*/ 75570 h 150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2772" h="150978">
                    <a:moveTo>
                      <a:pt x="119" y="75570"/>
                    </a:moveTo>
                    <a:lnTo>
                      <a:pt x="39111" y="151059"/>
                    </a:lnTo>
                    <a:lnTo>
                      <a:pt x="107112" y="81"/>
                    </a:lnTo>
                    <a:lnTo>
                      <a:pt x="175063" y="151059"/>
                    </a:lnTo>
                    <a:lnTo>
                      <a:pt x="243014" y="81"/>
                    </a:lnTo>
                    <a:lnTo>
                      <a:pt x="310965" y="151059"/>
                    </a:lnTo>
                    <a:lnTo>
                      <a:pt x="378916" y="81"/>
                    </a:lnTo>
                    <a:lnTo>
                      <a:pt x="412892" y="755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145">
                <a:extLst>
                  <a:ext uri="{FF2B5EF4-FFF2-40B4-BE49-F238E27FC236}">
                    <a16:creationId xmlns:a16="http://schemas.microsoft.com/office/drawing/2014/main" id="{B860E25F-A691-6239-D7CE-B5369FFE65E9}"/>
                  </a:ext>
                </a:extLst>
              </p:cNvPr>
              <p:cNvSpPr/>
              <p:nvPr/>
            </p:nvSpPr>
            <p:spPr>
              <a:xfrm>
                <a:off x="6684126" y="3417126"/>
                <a:ext cx="147101" cy="145133"/>
              </a:xfrm>
              <a:custGeom>
                <a:avLst/>
                <a:gdLst>
                  <a:gd name="connsiteX0" fmla="*/ 42518 w 90204"/>
                  <a:gd name="connsiteY0" fmla="*/ 8613 h 88997"/>
                  <a:gd name="connsiteX1" fmla="*/ 45896 w 90204"/>
                  <a:gd name="connsiteY1" fmla="*/ 4044 h 88997"/>
                  <a:gd name="connsiteX2" fmla="*/ 53645 w 90204"/>
                  <a:gd name="connsiteY2" fmla="*/ 3846 h 88997"/>
                  <a:gd name="connsiteX3" fmla="*/ 76693 w 90204"/>
                  <a:gd name="connsiteY3" fmla="*/ 16361 h 88997"/>
                  <a:gd name="connsiteX4" fmla="*/ 69739 w 90204"/>
                  <a:gd name="connsiteY4" fmla="*/ 34439 h 88997"/>
                  <a:gd name="connsiteX5" fmla="*/ 48280 w 90204"/>
                  <a:gd name="connsiteY5" fmla="*/ 41590 h 88997"/>
                  <a:gd name="connsiteX6" fmla="*/ 34174 w 90204"/>
                  <a:gd name="connsiteY6" fmla="*/ 41590 h 88997"/>
                  <a:gd name="connsiteX7" fmla="*/ 60599 w 90204"/>
                  <a:gd name="connsiteY7" fmla="*/ 43378 h 88997"/>
                  <a:gd name="connsiteX8" fmla="*/ 88415 w 90204"/>
                  <a:gd name="connsiteY8" fmla="*/ 18943 h 88997"/>
                  <a:gd name="connsiteX9" fmla="*/ 60400 w 90204"/>
                  <a:gd name="connsiteY9" fmla="*/ 71 h 88997"/>
                  <a:gd name="connsiteX10" fmla="*/ 24438 w 90204"/>
                  <a:gd name="connsiteY10" fmla="*/ 71 h 88997"/>
                  <a:gd name="connsiteX11" fmla="*/ 20861 w 90204"/>
                  <a:gd name="connsiteY11" fmla="*/ 2455 h 88997"/>
                  <a:gd name="connsiteX12" fmla="*/ 24438 w 90204"/>
                  <a:gd name="connsiteY12" fmla="*/ 3846 h 88997"/>
                  <a:gd name="connsiteX13" fmla="*/ 29206 w 90204"/>
                  <a:gd name="connsiteY13" fmla="*/ 4243 h 88997"/>
                  <a:gd name="connsiteX14" fmla="*/ 32584 w 90204"/>
                  <a:gd name="connsiteY14" fmla="*/ 6229 h 88997"/>
                  <a:gd name="connsiteX15" fmla="*/ 31988 w 90204"/>
                  <a:gd name="connsiteY15" fmla="*/ 8613 h 88997"/>
                  <a:gd name="connsiteX16" fmla="*/ 15100 w 90204"/>
                  <a:gd name="connsiteY16" fmla="*/ 76355 h 88997"/>
                  <a:gd name="connsiteX17" fmla="*/ 3576 w 90204"/>
                  <a:gd name="connsiteY17" fmla="*/ 82315 h 88997"/>
                  <a:gd name="connsiteX18" fmla="*/ 198 w 90204"/>
                  <a:gd name="connsiteY18" fmla="*/ 84897 h 88997"/>
                  <a:gd name="connsiteX19" fmla="*/ 1986 w 90204"/>
                  <a:gd name="connsiteY19" fmla="*/ 86288 h 88997"/>
                  <a:gd name="connsiteX20" fmla="*/ 17881 w 90204"/>
                  <a:gd name="connsiteY20" fmla="*/ 85890 h 88997"/>
                  <a:gd name="connsiteX21" fmla="*/ 33975 w 90204"/>
                  <a:gd name="connsiteY21" fmla="*/ 86288 h 88997"/>
                  <a:gd name="connsiteX22" fmla="*/ 36558 w 90204"/>
                  <a:gd name="connsiteY22" fmla="*/ 83705 h 88997"/>
                  <a:gd name="connsiteX23" fmla="*/ 32981 w 90204"/>
                  <a:gd name="connsiteY23" fmla="*/ 82315 h 88997"/>
                  <a:gd name="connsiteX24" fmla="*/ 24637 w 90204"/>
                  <a:gd name="connsiteY24" fmla="*/ 80129 h 88997"/>
                  <a:gd name="connsiteX25" fmla="*/ 25034 w 90204"/>
                  <a:gd name="connsiteY25" fmla="*/ 77944 h 88997"/>
                  <a:gd name="connsiteX26" fmla="*/ 33379 w 90204"/>
                  <a:gd name="connsiteY26" fmla="*/ 44371 h 88997"/>
                  <a:gd name="connsiteX27" fmla="*/ 48479 w 90204"/>
                  <a:gd name="connsiteY27" fmla="*/ 44371 h 88997"/>
                  <a:gd name="connsiteX28" fmla="*/ 62188 w 90204"/>
                  <a:gd name="connsiteY28" fmla="*/ 55893 h 88997"/>
                  <a:gd name="connsiteX29" fmla="*/ 60400 w 90204"/>
                  <a:gd name="connsiteY29" fmla="*/ 64634 h 88997"/>
                  <a:gd name="connsiteX30" fmla="*/ 58413 w 90204"/>
                  <a:gd name="connsiteY30" fmla="*/ 75362 h 88997"/>
                  <a:gd name="connsiteX31" fmla="*/ 75302 w 90204"/>
                  <a:gd name="connsiteY31" fmla="*/ 89069 h 88997"/>
                  <a:gd name="connsiteX32" fmla="*/ 90402 w 90204"/>
                  <a:gd name="connsiteY32" fmla="*/ 74567 h 88997"/>
                  <a:gd name="connsiteX33" fmla="*/ 89011 w 90204"/>
                  <a:gd name="connsiteY33" fmla="*/ 72978 h 88997"/>
                  <a:gd name="connsiteX34" fmla="*/ 87223 w 90204"/>
                  <a:gd name="connsiteY34" fmla="*/ 74766 h 88997"/>
                  <a:gd name="connsiteX35" fmla="*/ 75699 w 90204"/>
                  <a:gd name="connsiteY35" fmla="*/ 86288 h 88997"/>
                  <a:gd name="connsiteX36" fmla="*/ 70732 w 90204"/>
                  <a:gd name="connsiteY36" fmla="*/ 78540 h 88997"/>
                  <a:gd name="connsiteX37" fmla="*/ 71924 w 90204"/>
                  <a:gd name="connsiteY37" fmla="*/ 64237 h 88997"/>
                  <a:gd name="connsiteX38" fmla="*/ 72520 w 90204"/>
                  <a:gd name="connsiteY38" fmla="*/ 58277 h 88997"/>
                  <a:gd name="connsiteX39" fmla="*/ 60599 w 90204"/>
                  <a:gd name="connsiteY39" fmla="*/ 43378 h 8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0204" h="88997">
                    <a:moveTo>
                      <a:pt x="42518" y="8613"/>
                    </a:moveTo>
                    <a:cubicBezTo>
                      <a:pt x="43114" y="5633"/>
                      <a:pt x="43512" y="4441"/>
                      <a:pt x="45896" y="4044"/>
                    </a:cubicBezTo>
                    <a:cubicBezTo>
                      <a:pt x="47088" y="3846"/>
                      <a:pt x="51062" y="3846"/>
                      <a:pt x="53645" y="3846"/>
                    </a:cubicBezTo>
                    <a:cubicBezTo>
                      <a:pt x="62586" y="3846"/>
                      <a:pt x="76693" y="3846"/>
                      <a:pt x="76693" y="16361"/>
                    </a:cubicBezTo>
                    <a:cubicBezTo>
                      <a:pt x="76693" y="20731"/>
                      <a:pt x="74706" y="29472"/>
                      <a:pt x="69739" y="34439"/>
                    </a:cubicBezTo>
                    <a:cubicBezTo>
                      <a:pt x="66361" y="37617"/>
                      <a:pt x="59804" y="41590"/>
                      <a:pt x="48280" y="41590"/>
                    </a:cubicBezTo>
                    <a:lnTo>
                      <a:pt x="34174" y="41590"/>
                    </a:lnTo>
                    <a:close/>
                    <a:moveTo>
                      <a:pt x="60599" y="43378"/>
                    </a:moveTo>
                    <a:cubicBezTo>
                      <a:pt x="73315" y="40597"/>
                      <a:pt x="88415" y="31657"/>
                      <a:pt x="88415" y="18943"/>
                    </a:cubicBezTo>
                    <a:cubicBezTo>
                      <a:pt x="88415" y="8017"/>
                      <a:pt x="77090" y="71"/>
                      <a:pt x="60400" y="71"/>
                    </a:cubicBezTo>
                    <a:lnTo>
                      <a:pt x="24438" y="71"/>
                    </a:lnTo>
                    <a:cubicBezTo>
                      <a:pt x="21855" y="71"/>
                      <a:pt x="20861" y="71"/>
                      <a:pt x="20861" y="2455"/>
                    </a:cubicBezTo>
                    <a:cubicBezTo>
                      <a:pt x="20861" y="3846"/>
                      <a:pt x="21855" y="3846"/>
                      <a:pt x="24438" y="3846"/>
                    </a:cubicBezTo>
                    <a:cubicBezTo>
                      <a:pt x="24637" y="3846"/>
                      <a:pt x="27021" y="3846"/>
                      <a:pt x="29206" y="4243"/>
                    </a:cubicBezTo>
                    <a:cubicBezTo>
                      <a:pt x="31392" y="4441"/>
                      <a:pt x="32584" y="4640"/>
                      <a:pt x="32584" y="6229"/>
                    </a:cubicBezTo>
                    <a:cubicBezTo>
                      <a:pt x="32584" y="6627"/>
                      <a:pt x="32385" y="7024"/>
                      <a:pt x="31988" y="8613"/>
                    </a:cubicBezTo>
                    <a:lnTo>
                      <a:pt x="15100" y="76355"/>
                    </a:lnTo>
                    <a:cubicBezTo>
                      <a:pt x="13907" y="81321"/>
                      <a:pt x="13510" y="82315"/>
                      <a:pt x="3576" y="82315"/>
                    </a:cubicBezTo>
                    <a:cubicBezTo>
                      <a:pt x="1390" y="82315"/>
                      <a:pt x="198" y="82315"/>
                      <a:pt x="198" y="84897"/>
                    </a:cubicBezTo>
                    <a:cubicBezTo>
                      <a:pt x="198" y="86288"/>
                      <a:pt x="1787" y="86288"/>
                      <a:pt x="1986" y="86288"/>
                    </a:cubicBezTo>
                    <a:cubicBezTo>
                      <a:pt x="5563" y="86288"/>
                      <a:pt x="14305" y="85890"/>
                      <a:pt x="17881" y="85890"/>
                    </a:cubicBezTo>
                    <a:cubicBezTo>
                      <a:pt x="21458" y="85890"/>
                      <a:pt x="30398" y="86288"/>
                      <a:pt x="33975" y="86288"/>
                    </a:cubicBezTo>
                    <a:cubicBezTo>
                      <a:pt x="34968" y="86288"/>
                      <a:pt x="36558" y="86288"/>
                      <a:pt x="36558" y="83705"/>
                    </a:cubicBezTo>
                    <a:cubicBezTo>
                      <a:pt x="36558" y="82315"/>
                      <a:pt x="35366" y="82315"/>
                      <a:pt x="32981" y="82315"/>
                    </a:cubicBezTo>
                    <a:cubicBezTo>
                      <a:pt x="28213" y="82315"/>
                      <a:pt x="24637" y="82315"/>
                      <a:pt x="24637" y="80129"/>
                    </a:cubicBezTo>
                    <a:cubicBezTo>
                      <a:pt x="24637" y="79335"/>
                      <a:pt x="25034" y="78739"/>
                      <a:pt x="25034" y="77944"/>
                    </a:cubicBezTo>
                    <a:lnTo>
                      <a:pt x="33379" y="44371"/>
                    </a:lnTo>
                    <a:lnTo>
                      <a:pt x="48479" y="44371"/>
                    </a:lnTo>
                    <a:cubicBezTo>
                      <a:pt x="60003" y="44371"/>
                      <a:pt x="62188" y="51523"/>
                      <a:pt x="62188" y="55893"/>
                    </a:cubicBezTo>
                    <a:cubicBezTo>
                      <a:pt x="62188" y="57880"/>
                      <a:pt x="61195" y="61853"/>
                      <a:pt x="60400" y="64634"/>
                    </a:cubicBezTo>
                    <a:cubicBezTo>
                      <a:pt x="59606" y="68210"/>
                      <a:pt x="58413" y="72978"/>
                      <a:pt x="58413" y="75362"/>
                    </a:cubicBezTo>
                    <a:cubicBezTo>
                      <a:pt x="58413" y="89069"/>
                      <a:pt x="73712" y="89069"/>
                      <a:pt x="75302" y="89069"/>
                    </a:cubicBezTo>
                    <a:cubicBezTo>
                      <a:pt x="86031" y="89069"/>
                      <a:pt x="90402" y="76355"/>
                      <a:pt x="90402" y="74567"/>
                    </a:cubicBezTo>
                    <a:cubicBezTo>
                      <a:pt x="90402" y="72978"/>
                      <a:pt x="89011" y="72978"/>
                      <a:pt x="89011" y="72978"/>
                    </a:cubicBezTo>
                    <a:cubicBezTo>
                      <a:pt x="87819" y="72978"/>
                      <a:pt x="87620" y="73971"/>
                      <a:pt x="87223" y="74766"/>
                    </a:cubicBezTo>
                    <a:cubicBezTo>
                      <a:pt x="84044" y="84103"/>
                      <a:pt x="78680" y="86288"/>
                      <a:pt x="75699" y="86288"/>
                    </a:cubicBezTo>
                    <a:cubicBezTo>
                      <a:pt x="71527" y="86288"/>
                      <a:pt x="70732" y="83507"/>
                      <a:pt x="70732" y="78540"/>
                    </a:cubicBezTo>
                    <a:cubicBezTo>
                      <a:pt x="70732" y="74567"/>
                      <a:pt x="71527" y="68210"/>
                      <a:pt x="71924" y="64237"/>
                    </a:cubicBezTo>
                    <a:cubicBezTo>
                      <a:pt x="72322" y="62449"/>
                      <a:pt x="72520" y="60065"/>
                      <a:pt x="72520" y="58277"/>
                    </a:cubicBezTo>
                    <a:cubicBezTo>
                      <a:pt x="72520" y="48543"/>
                      <a:pt x="63977" y="44570"/>
                      <a:pt x="60599" y="4337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118">
                <a:extLst>
                  <a:ext uri="{FF2B5EF4-FFF2-40B4-BE49-F238E27FC236}">
                    <a16:creationId xmlns:a16="http://schemas.microsoft.com/office/drawing/2014/main" id="{795BCC04-42F6-00A5-18E9-472806C09EF2}"/>
                  </a:ext>
                </a:extLst>
              </p:cNvPr>
              <p:cNvSpPr/>
              <p:nvPr/>
            </p:nvSpPr>
            <p:spPr>
              <a:xfrm flipV="1">
                <a:off x="5879842" y="3717598"/>
                <a:ext cx="581602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1982BA11-F5F3-D3A6-3AED-F55AC03E482F}"/>
                  </a:ext>
                </a:extLst>
              </p:cNvPr>
              <p:cNvSpPr/>
              <p:nvPr/>
            </p:nvSpPr>
            <p:spPr>
              <a:xfrm flipV="1">
                <a:off x="7134574" y="3695674"/>
                <a:ext cx="450006" cy="65585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118">
                <a:extLst>
                  <a:ext uri="{FF2B5EF4-FFF2-40B4-BE49-F238E27FC236}">
                    <a16:creationId xmlns:a16="http://schemas.microsoft.com/office/drawing/2014/main" id="{72A998BE-532F-3CD4-BA15-FD134C046F4E}"/>
                  </a:ext>
                </a:extLst>
              </p:cNvPr>
              <p:cNvSpPr/>
              <p:nvPr/>
            </p:nvSpPr>
            <p:spPr>
              <a:xfrm flipV="1">
                <a:off x="3996164" y="5067628"/>
                <a:ext cx="3588416" cy="45718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118">
                <a:extLst>
                  <a:ext uri="{FF2B5EF4-FFF2-40B4-BE49-F238E27FC236}">
                    <a16:creationId xmlns:a16="http://schemas.microsoft.com/office/drawing/2014/main" id="{F0F8BF8C-D07C-EC9D-E375-ECEDD6554DD1}"/>
                  </a:ext>
                </a:extLst>
              </p:cNvPr>
              <p:cNvSpPr/>
              <p:nvPr/>
            </p:nvSpPr>
            <p:spPr>
              <a:xfrm rot="16200000" flipV="1">
                <a:off x="6887895" y="4407713"/>
                <a:ext cx="1356918" cy="54350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A90393D-17D1-04C1-FAA4-5DC978D31717}"/>
                </a:ext>
              </a:extLst>
            </p:cNvPr>
            <p:cNvSpPr/>
            <p:nvPr/>
          </p:nvSpPr>
          <p:spPr>
            <a:xfrm>
              <a:off x="3857642" y="3617745"/>
              <a:ext cx="303280" cy="30328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sz="1600" dirty="0">
                  <a:solidFill>
                    <a:schemeClr val="accent2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</a:p>
          </p:txBody>
        </p:sp>
        <p:cxnSp>
          <p:nvCxnSpPr>
            <p:cNvPr id="54" name="Conector: angular 53">
              <a:extLst>
                <a:ext uri="{FF2B5EF4-FFF2-40B4-BE49-F238E27FC236}">
                  <a16:creationId xmlns:a16="http://schemas.microsoft.com/office/drawing/2014/main" id="{C8468334-D8C9-53D6-2A67-8A7313FD5FB0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rot="16200000" flipV="1">
              <a:off x="3727163" y="3335626"/>
              <a:ext cx="122070" cy="442169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angular 58">
              <a:extLst>
                <a:ext uri="{FF2B5EF4-FFF2-40B4-BE49-F238E27FC236}">
                  <a16:creationId xmlns:a16="http://schemas.microsoft.com/office/drawing/2014/main" id="{B0EEA3A9-11B7-BB0F-0A7B-668561671A30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 rot="5400000">
              <a:off x="3732982" y="3752776"/>
              <a:ext cx="108050" cy="444551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9638CD71-7A4F-D5ED-A47B-C3894EC37F0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ED2A6E4-5E79-6DCB-985F-9F646FA4F4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3" name="Title 4">
            <a:extLst>
              <a:ext uri="{FF2B5EF4-FFF2-40B4-BE49-F238E27FC236}">
                <a16:creationId xmlns:a16="http://schemas.microsoft.com/office/drawing/2014/main" id="{6A8D0920-F934-2B65-97C9-E4114BB7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5" name="Title 4">
            <a:extLst>
              <a:ext uri="{FF2B5EF4-FFF2-40B4-BE49-F238E27FC236}">
                <a16:creationId xmlns:a16="http://schemas.microsoft.com/office/drawing/2014/main" id="{2B9F9D22-EC19-44DC-9E5B-C2204D4216EE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8328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59CACC-CF2D-11F3-3011-6CB6682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6484" y="2115069"/>
            <a:ext cx="4391680" cy="3686475"/>
          </a:xfrm>
          <a:prstGeom prst="rect">
            <a:avLst/>
          </a:prstGeom>
        </p:spPr>
      </p:pic>
      <p:pic>
        <p:nvPicPr>
          <p:cNvPr id="55" name="Imagen 5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ECD57D-2521-E536-118F-1BDC04AE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837" y="2115069"/>
            <a:ext cx="4811417" cy="368647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C2E90599-916F-4A44-CD9F-365560E2A7A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FC652230-0EAA-275A-2CC9-8ACDFCE5F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B52F4B-81F0-EE39-E75C-9BAB37FB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14CDBCA-06CE-B1F8-07D8-BD049696C491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05953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9DCEEB2-0B2B-3B21-5665-F31A16F4FD6A}"/>
              </a:ext>
            </a:extLst>
          </p:cNvPr>
          <p:cNvGrpSpPr/>
          <p:nvPr/>
        </p:nvGrpSpPr>
        <p:grpSpPr>
          <a:xfrm>
            <a:off x="1589502" y="2262393"/>
            <a:ext cx="9012995" cy="3711481"/>
            <a:chOff x="2955927" y="2549619"/>
            <a:chExt cx="6769096" cy="2787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0E29C1B-DB6E-6520-0953-2E05C871FCCC}"/>
                </a:ext>
              </a:extLst>
            </p:cNvPr>
            <p:cNvGrpSpPr/>
            <p:nvPr/>
          </p:nvGrpSpPr>
          <p:grpSpPr>
            <a:xfrm>
              <a:off x="2955927" y="2699087"/>
              <a:ext cx="914241" cy="539335"/>
              <a:chOff x="1413933" y="3212468"/>
              <a:chExt cx="2091267" cy="123369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D877885-9E05-63C9-F2FA-F61B1B8C3654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BCFA8CA-2D71-70C7-C31A-22CC9AD15827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07DB314-8109-947E-85DD-EBD6CA83C872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42D9EF9-F0D5-03FB-6492-F856E8C973C9}"/>
                    </a:ext>
                  </a:extLst>
                </p:cNvPr>
                <p:cNvCxnSpPr>
                  <a:stCxn id="3" idx="0"/>
                  <a:endCxn id="4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FE817CD-E031-F2C9-4133-69AB90F03600}"/>
                    </a:ext>
                  </a:extLst>
                </p:cNvPr>
                <p:cNvCxnSpPr>
                  <a:cxnSpLocks/>
                  <a:stCxn id="3" idx="4"/>
                  <a:endCxn id="4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4F36E84-5602-C498-0E15-0AD09CF4BA3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5406630" y="2549619"/>
              <a:ext cx="1207967" cy="1309070"/>
              <a:chOff x="4485377" y="2628640"/>
              <a:chExt cx="2763146" cy="299441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3035222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2968938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9CC55B5-27F8-CDCE-7240-BD30EBA3D659}"/>
                </a:ext>
              </a:extLst>
            </p:cNvPr>
            <p:cNvGrpSpPr/>
            <p:nvPr/>
          </p:nvGrpSpPr>
          <p:grpSpPr>
            <a:xfrm>
              <a:off x="2955927" y="4177478"/>
              <a:ext cx="914241" cy="539335"/>
              <a:chOff x="1413933" y="3212468"/>
              <a:chExt cx="2091267" cy="123369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37367-23A6-4F7D-42DE-59D43D770D4B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AB09B0-7BF4-BAED-1215-6DF7483E683D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BFEFA6C-AF88-8BDB-B755-7254C0D38D49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7E180DB-3443-87E2-2F96-B27411490686}"/>
                    </a:ext>
                  </a:extLst>
                </p:cNvPr>
                <p:cNvCxnSpPr>
                  <a:stCxn id="18" idx="0"/>
                  <a:endCxn id="21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D317556-A790-2DC4-F273-7ED9AF98688C}"/>
                    </a:ext>
                  </a:extLst>
                </p:cNvPr>
                <p:cNvCxnSpPr>
                  <a:cxnSpLocks/>
                  <a:stCxn id="18" idx="4"/>
                  <a:endCxn id="21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C72A69-6093-EAD5-4238-DBF86525897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60FD83-6FCD-433A-D49C-944C3D7F5D76}"/>
                </a:ext>
              </a:extLst>
            </p:cNvPr>
            <p:cNvGrpSpPr/>
            <p:nvPr/>
          </p:nvGrpSpPr>
          <p:grpSpPr>
            <a:xfrm>
              <a:off x="5406630" y="4028010"/>
              <a:ext cx="1207967" cy="1309070"/>
              <a:chOff x="4485377" y="2628640"/>
              <a:chExt cx="2763146" cy="2994411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C4C9A1F-2456-B5D5-8937-E89654DC8C0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ED70CF-1CAA-DE02-7FD5-C7B5DD9108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B34D5C-0A98-CEB1-C295-11B0347D7112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93A7B3E-A908-29E3-D9E7-53C90CDD7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2505BF0-4237-F926-CD68-2C8E1AF97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6252BA-DD2D-C386-B718-14B78F4A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483087-1B78-B281-341B-A8F12ADD0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4513613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FDABE63-8125-49F0-3C2A-396319451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4447329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438B40-5781-2E58-F92F-933C7D1E50B6}"/>
                </a:ext>
              </a:extLst>
            </p:cNvPr>
            <p:cNvCxnSpPr>
              <a:cxnSpLocks/>
            </p:cNvCxnSpPr>
            <p:nvPr/>
          </p:nvCxnSpPr>
          <p:spPr>
            <a:xfrm>
              <a:off x="7210425" y="3007519"/>
              <a:ext cx="0" cy="1531144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7DF75C-F7AA-C849-4FDC-C9943CFB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426" y="3761423"/>
              <a:ext cx="954405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7DA7692-9AC6-3ED6-EA1D-23D5E3D2ACA3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E335EE47-EAED-0F9B-4837-76A49C1068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828FCBED-E2C7-9F1F-C060-C05B2B24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7" y="2010342"/>
            <a:ext cx="5697223" cy="42394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2"/>
                </a:solidFill>
                <a:latin typeface="CMU Serif" panose="02000603000000000000" pitchFamily="2" charset="0"/>
              </a:rPr>
              <a:t>1433 </a:t>
            </a:r>
            <a:r>
              <a:rPr lang="es-ES" sz="28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5" name="Gráfico 14" descr="Alta tensión contorno">
            <a:extLst>
              <a:ext uri="{FF2B5EF4-FFF2-40B4-BE49-F238E27FC236}">
                <a16:creationId xmlns:a16="http://schemas.microsoft.com/office/drawing/2014/main" id="{0F4CC10C-5990-3C6F-16F7-5B784126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391" y="3990873"/>
            <a:ext cx="1812471" cy="181247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0EBE2C88-16A0-20CF-DD76-05B98D497CE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168A1307-61B3-90F4-8B42-19FC64EFD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9089FA65-9FC8-11AD-CF5D-0326993C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22BF652-BA76-519B-BF42-1633672B70C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3719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0B27062B-7D90-5497-8104-BBEAA0B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2" y="2238688"/>
            <a:ext cx="5609793" cy="3739862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CD06FC-12CD-2549-882E-072DFFAE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242" y="2245032"/>
            <a:ext cx="4774915" cy="373986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50C7EFEB-A662-A039-CA9E-3766E9BA719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59BB847-967A-E865-9753-6DCF672E10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74627AEC-D83C-A67E-87BF-0FC0E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76D5A9A-E261-DF3E-9493-A8C7FAD5B18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683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CE4423E-8A20-91CC-66B0-902FF14D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54" y="1917075"/>
            <a:ext cx="5697223" cy="434314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4"/>
                </a:solidFill>
                <a:latin typeface="CMU Serif" panose="02000603000000000000" pitchFamily="2" charset="0"/>
              </a:rPr>
              <a:t>720 </a:t>
            </a:r>
            <a:r>
              <a:rPr lang="es-ES" sz="28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4"/>
              </a:solidFill>
              <a:latin typeface="CMU Serif" panose="02000603000000000000" pitchFamily="2" charset="0"/>
            </a:endParaRPr>
          </a:p>
        </p:txBody>
      </p:sp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D5A8D01C-5618-1394-2517-5D4B3C9C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5228" y="3990873"/>
            <a:ext cx="1566815" cy="156681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46FBBB4-1F07-6A56-7417-F8CC9D21155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9E15505B-5DEB-94EA-4636-433C47AD7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CAA425BA-06D2-9017-4FFC-7EAF10DF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B35F708-ACDD-3B92-6F1F-EC2B00B5BB55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25765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104" name="Gráfico 103" descr="Alta tensión contorno">
            <a:extLst>
              <a:ext uri="{FF2B5EF4-FFF2-40B4-BE49-F238E27FC236}">
                <a16:creationId xmlns:a16="http://schemas.microsoft.com/office/drawing/2014/main" id="{3665000A-6690-6933-CD3E-4D38DE05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0719" y="3712616"/>
            <a:ext cx="696725" cy="696725"/>
          </a:xfrm>
          <a:prstGeom prst="rect">
            <a:avLst/>
          </a:prstGeom>
        </p:spPr>
      </p:pic>
      <p:sp>
        <p:nvSpPr>
          <p:cNvPr id="2" name="Freeform: Shape 23">
            <a:extLst>
              <a:ext uri="{FF2B5EF4-FFF2-40B4-BE49-F238E27FC236}">
                <a16:creationId xmlns:a16="http://schemas.microsoft.com/office/drawing/2014/main" id="{4F199481-167B-5D17-E4C8-31F5134904B3}"/>
              </a:ext>
            </a:extLst>
          </p:cNvPr>
          <p:cNvSpPr/>
          <p:nvPr/>
        </p:nvSpPr>
        <p:spPr>
          <a:xfrm flipV="1">
            <a:off x="4916155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24">
            <a:extLst>
              <a:ext uri="{FF2B5EF4-FFF2-40B4-BE49-F238E27FC236}">
                <a16:creationId xmlns:a16="http://schemas.microsoft.com/office/drawing/2014/main" id="{7D85F0CC-026E-4C3F-0575-99A0A7DF52F2}"/>
              </a:ext>
            </a:extLst>
          </p:cNvPr>
          <p:cNvSpPr/>
          <p:nvPr/>
        </p:nvSpPr>
        <p:spPr>
          <a:xfrm flipV="1">
            <a:off x="4916155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67444457-7DCF-CA77-180B-9F67781B8E24}"/>
              </a:ext>
            </a:extLst>
          </p:cNvPr>
          <p:cNvSpPr/>
          <p:nvPr/>
        </p:nvSpPr>
        <p:spPr>
          <a:xfrm flipV="1">
            <a:off x="4916156" y="3117001"/>
            <a:ext cx="476703" cy="74207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852A3279-B009-FFEF-5AAC-423761E81268}"/>
              </a:ext>
            </a:extLst>
          </p:cNvPr>
          <p:cNvSpPr/>
          <p:nvPr/>
        </p:nvSpPr>
        <p:spPr>
          <a:xfrm flipV="1">
            <a:off x="4803334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27">
            <a:extLst>
              <a:ext uri="{FF2B5EF4-FFF2-40B4-BE49-F238E27FC236}">
                <a16:creationId xmlns:a16="http://schemas.microsoft.com/office/drawing/2014/main" id="{4EE01C54-FF99-C07F-97FC-5F6FA0544E0C}"/>
              </a:ext>
            </a:extLst>
          </p:cNvPr>
          <p:cNvSpPr/>
          <p:nvPr/>
        </p:nvSpPr>
        <p:spPr>
          <a:xfrm>
            <a:off x="4996665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28">
            <a:extLst>
              <a:ext uri="{FF2B5EF4-FFF2-40B4-BE49-F238E27FC236}">
                <a16:creationId xmlns:a16="http://schemas.microsoft.com/office/drawing/2014/main" id="{6B3D824E-91F8-9548-23D0-4AE173DDFC87}"/>
              </a:ext>
            </a:extLst>
          </p:cNvPr>
          <p:cNvSpPr/>
          <p:nvPr/>
        </p:nvSpPr>
        <p:spPr>
          <a:xfrm flipV="1">
            <a:off x="4439452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29">
            <a:extLst>
              <a:ext uri="{FF2B5EF4-FFF2-40B4-BE49-F238E27FC236}">
                <a16:creationId xmlns:a16="http://schemas.microsoft.com/office/drawing/2014/main" id="{79D10799-031D-C5D1-0288-2270618033B2}"/>
              </a:ext>
            </a:extLst>
          </p:cNvPr>
          <p:cNvSpPr/>
          <p:nvPr/>
        </p:nvSpPr>
        <p:spPr>
          <a:xfrm flipV="1">
            <a:off x="5386104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30">
            <a:extLst>
              <a:ext uri="{FF2B5EF4-FFF2-40B4-BE49-F238E27FC236}">
                <a16:creationId xmlns:a16="http://schemas.microsoft.com/office/drawing/2014/main" id="{7093B039-5695-C925-143E-C6248674B2FA}"/>
              </a:ext>
            </a:extLst>
          </p:cNvPr>
          <p:cNvSpPr/>
          <p:nvPr/>
        </p:nvSpPr>
        <p:spPr>
          <a:xfrm flipV="1">
            <a:off x="5567386" y="3036834"/>
            <a:ext cx="201405" cy="160333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31">
            <a:extLst>
              <a:ext uri="{FF2B5EF4-FFF2-40B4-BE49-F238E27FC236}">
                <a16:creationId xmlns:a16="http://schemas.microsoft.com/office/drawing/2014/main" id="{805DD3B3-5B69-995D-44D8-8FBA2F52A659}"/>
              </a:ext>
            </a:extLst>
          </p:cNvPr>
          <p:cNvSpPr/>
          <p:nvPr/>
        </p:nvSpPr>
        <p:spPr>
          <a:xfrm flipV="1">
            <a:off x="5567386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32">
            <a:extLst>
              <a:ext uri="{FF2B5EF4-FFF2-40B4-BE49-F238E27FC236}">
                <a16:creationId xmlns:a16="http://schemas.microsoft.com/office/drawing/2014/main" id="{E18EB5DC-7620-3186-7D44-44BF0099AB8A}"/>
              </a:ext>
            </a:extLst>
          </p:cNvPr>
          <p:cNvSpPr/>
          <p:nvPr/>
        </p:nvSpPr>
        <p:spPr>
          <a:xfrm flipV="1">
            <a:off x="5386105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33">
            <a:extLst>
              <a:ext uri="{FF2B5EF4-FFF2-40B4-BE49-F238E27FC236}">
                <a16:creationId xmlns:a16="http://schemas.microsoft.com/office/drawing/2014/main" id="{A8FF74A9-C471-6E50-141B-620464F0EBB6}"/>
              </a:ext>
            </a:extLst>
          </p:cNvPr>
          <p:cNvSpPr/>
          <p:nvPr/>
        </p:nvSpPr>
        <p:spPr>
          <a:xfrm flipV="1">
            <a:off x="5348500" y="2638370"/>
            <a:ext cx="75212" cy="7489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34">
            <a:extLst>
              <a:ext uri="{FF2B5EF4-FFF2-40B4-BE49-F238E27FC236}">
                <a16:creationId xmlns:a16="http://schemas.microsoft.com/office/drawing/2014/main" id="{051AAEBC-9457-9856-A8DB-1FC349ADCF4D}"/>
              </a:ext>
            </a:extLst>
          </p:cNvPr>
          <p:cNvSpPr/>
          <p:nvPr/>
        </p:nvSpPr>
        <p:spPr>
          <a:xfrm flipV="1">
            <a:off x="5386105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35">
            <a:extLst>
              <a:ext uri="{FF2B5EF4-FFF2-40B4-BE49-F238E27FC236}">
                <a16:creationId xmlns:a16="http://schemas.microsoft.com/office/drawing/2014/main" id="{1E91922A-589A-5BEB-1CD1-AEA879051C3E}"/>
              </a:ext>
            </a:extLst>
          </p:cNvPr>
          <p:cNvSpPr/>
          <p:nvPr/>
        </p:nvSpPr>
        <p:spPr>
          <a:xfrm flipV="1">
            <a:off x="5348500" y="3520742"/>
            <a:ext cx="75212" cy="7489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36">
            <a:extLst>
              <a:ext uri="{FF2B5EF4-FFF2-40B4-BE49-F238E27FC236}">
                <a16:creationId xmlns:a16="http://schemas.microsoft.com/office/drawing/2014/main" id="{7BB62099-16CB-432E-D34A-727FDDD519FC}"/>
              </a:ext>
            </a:extLst>
          </p:cNvPr>
          <p:cNvSpPr/>
          <p:nvPr/>
        </p:nvSpPr>
        <p:spPr>
          <a:xfrm flipV="1">
            <a:off x="6834220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37">
            <a:extLst>
              <a:ext uri="{FF2B5EF4-FFF2-40B4-BE49-F238E27FC236}">
                <a16:creationId xmlns:a16="http://schemas.microsoft.com/office/drawing/2014/main" id="{52290F94-73AD-ACBF-F6E2-3FA44A68C98C}"/>
              </a:ext>
            </a:extLst>
          </p:cNvPr>
          <p:cNvSpPr/>
          <p:nvPr/>
        </p:nvSpPr>
        <p:spPr>
          <a:xfrm flipV="1">
            <a:off x="6834220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38">
            <a:extLst>
              <a:ext uri="{FF2B5EF4-FFF2-40B4-BE49-F238E27FC236}">
                <a16:creationId xmlns:a16="http://schemas.microsoft.com/office/drawing/2014/main" id="{342DC725-005B-AEBD-A265-F838155FE8B5}"/>
              </a:ext>
            </a:extLst>
          </p:cNvPr>
          <p:cNvSpPr/>
          <p:nvPr/>
        </p:nvSpPr>
        <p:spPr>
          <a:xfrm flipV="1">
            <a:off x="6834220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39">
            <a:extLst>
              <a:ext uri="{FF2B5EF4-FFF2-40B4-BE49-F238E27FC236}">
                <a16:creationId xmlns:a16="http://schemas.microsoft.com/office/drawing/2014/main" id="{1821B833-0547-0481-728F-366D20A6AFF2}"/>
              </a:ext>
            </a:extLst>
          </p:cNvPr>
          <p:cNvSpPr/>
          <p:nvPr/>
        </p:nvSpPr>
        <p:spPr>
          <a:xfrm flipV="1">
            <a:off x="6721403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40">
            <a:extLst>
              <a:ext uri="{FF2B5EF4-FFF2-40B4-BE49-F238E27FC236}">
                <a16:creationId xmlns:a16="http://schemas.microsoft.com/office/drawing/2014/main" id="{295F90D2-A866-C35B-784F-A688C9790331}"/>
              </a:ext>
            </a:extLst>
          </p:cNvPr>
          <p:cNvSpPr/>
          <p:nvPr/>
        </p:nvSpPr>
        <p:spPr>
          <a:xfrm>
            <a:off x="6914731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41">
            <a:extLst>
              <a:ext uri="{FF2B5EF4-FFF2-40B4-BE49-F238E27FC236}">
                <a16:creationId xmlns:a16="http://schemas.microsoft.com/office/drawing/2014/main" id="{8F28BEA8-EEFF-E8A8-E8BD-A2B0F865895E}"/>
              </a:ext>
            </a:extLst>
          </p:cNvPr>
          <p:cNvSpPr/>
          <p:nvPr/>
        </p:nvSpPr>
        <p:spPr>
          <a:xfrm flipV="1">
            <a:off x="6357517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42">
            <a:extLst>
              <a:ext uri="{FF2B5EF4-FFF2-40B4-BE49-F238E27FC236}">
                <a16:creationId xmlns:a16="http://schemas.microsoft.com/office/drawing/2014/main" id="{729F3716-F5F7-7A7E-9303-0FE91E921998}"/>
              </a:ext>
            </a:extLst>
          </p:cNvPr>
          <p:cNvSpPr/>
          <p:nvPr/>
        </p:nvSpPr>
        <p:spPr>
          <a:xfrm flipV="1">
            <a:off x="7304171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43">
            <a:extLst>
              <a:ext uri="{FF2B5EF4-FFF2-40B4-BE49-F238E27FC236}">
                <a16:creationId xmlns:a16="http://schemas.microsoft.com/office/drawing/2014/main" id="{1E75BB5B-E24D-B101-2CCA-30B6EC974D8A}"/>
              </a:ext>
            </a:extLst>
          </p:cNvPr>
          <p:cNvSpPr/>
          <p:nvPr/>
        </p:nvSpPr>
        <p:spPr>
          <a:xfrm flipV="1">
            <a:off x="7485319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44">
            <a:extLst>
              <a:ext uri="{FF2B5EF4-FFF2-40B4-BE49-F238E27FC236}">
                <a16:creationId xmlns:a16="http://schemas.microsoft.com/office/drawing/2014/main" id="{E094C2E3-FE37-4CF2-F2E6-E2DD9FB8FC64}"/>
              </a:ext>
            </a:extLst>
          </p:cNvPr>
          <p:cNvSpPr/>
          <p:nvPr/>
        </p:nvSpPr>
        <p:spPr>
          <a:xfrm flipV="1">
            <a:off x="7485319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45">
            <a:extLst>
              <a:ext uri="{FF2B5EF4-FFF2-40B4-BE49-F238E27FC236}">
                <a16:creationId xmlns:a16="http://schemas.microsoft.com/office/drawing/2014/main" id="{B9124BD4-8BFA-BE4B-8944-05F005DD931E}"/>
              </a:ext>
            </a:extLst>
          </p:cNvPr>
          <p:cNvSpPr/>
          <p:nvPr/>
        </p:nvSpPr>
        <p:spPr>
          <a:xfrm flipV="1">
            <a:off x="7304172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46">
            <a:extLst>
              <a:ext uri="{FF2B5EF4-FFF2-40B4-BE49-F238E27FC236}">
                <a16:creationId xmlns:a16="http://schemas.microsoft.com/office/drawing/2014/main" id="{A6311F03-3F87-DCFC-EB9A-E5B7E955A749}"/>
              </a:ext>
            </a:extLst>
          </p:cNvPr>
          <p:cNvSpPr/>
          <p:nvPr/>
        </p:nvSpPr>
        <p:spPr>
          <a:xfrm flipV="1">
            <a:off x="7266566" y="2638370"/>
            <a:ext cx="75079" cy="7489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47">
            <a:extLst>
              <a:ext uri="{FF2B5EF4-FFF2-40B4-BE49-F238E27FC236}">
                <a16:creationId xmlns:a16="http://schemas.microsoft.com/office/drawing/2014/main" id="{ECD8E01D-3B70-DD04-559E-4FD432DF561D}"/>
              </a:ext>
            </a:extLst>
          </p:cNvPr>
          <p:cNvSpPr/>
          <p:nvPr/>
        </p:nvSpPr>
        <p:spPr>
          <a:xfrm flipV="1">
            <a:off x="7304172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48">
            <a:extLst>
              <a:ext uri="{FF2B5EF4-FFF2-40B4-BE49-F238E27FC236}">
                <a16:creationId xmlns:a16="http://schemas.microsoft.com/office/drawing/2014/main" id="{35367CE1-2BCA-2001-6A5B-762DFD5F0327}"/>
              </a:ext>
            </a:extLst>
          </p:cNvPr>
          <p:cNvSpPr/>
          <p:nvPr/>
        </p:nvSpPr>
        <p:spPr>
          <a:xfrm flipV="1">
            <a:off x="7266566" y="3520742"/>
            <a:ext cx="75079" cy="7489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9">
            <a:extLst>
              <a:ext uri="{FF2B5EF4-FFF2-40B4-BE49-F238E27FC236}">
                <a16:creationId xmlns:a16="http://schemas.microsoft.com/office/drawing/2014/main" id="{7DF0BFD6-117F-2642-5C63-011DD7686D03}"/>
              </a:ext>
            </a:extLst>
          </p:cNvPr>
          <p:cNvSpPr/>
          <p:nvPr/>
        </p:nvSpPr>
        <p:spPr>
          <a:xfrm flipV="1">
            <a:off x="8752287" y="2375055"/>
            <a:ext cx="469815" cy="484565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50">
            <a:extLst>
              <a:ext uri="{FF2B5EF4-FFF2-40B4-BE49-F238E27FC236}">
                <a16:creationId xmlns:a16="http://schemas.microsoft.com/office/drawing/2014/main" id="{4C4D4DC5-3BCB-E538-4348-7F6C381C6703}"/>
              </a:ext>
            </a:extLst>
          </p:cNvPr>
          <p:cNvSpPr/>
          <p:nvPr/>
        </p:nvSpPr>
        <p:spPr>
          <a:xfrm flipV="1">
            <a:off x="8752286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51">
            <a:extLst>
              <a:ext uri="{FF2B5EF4-FFF2-40B4-BE49-F238E27FC236}">
                <a16:creationId xmlns:a16="http://schemas.microsoft.com/office/drawing/2014/main" id="{2D5DA125-2B4C-0948-EEFD-0480CBA97CCF}"/>
              </a:ext>
            </a:extLst>
          </p:cNvPr>
          <p:cNvSpPr/>
          <p:nvPr/>
        </p:nvSpPr>
        <p:spPr>
          <a:xfrm flipV="1">
            <a:off x="8752286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52">
            <a:extLst>
              <a:ext uri="{FF2B5EF4-FFF2-40B4-BE49-F238E27FC236}">
                <a16:creationId xmlns:a16="http://schemas.microsoft.com/office/drawing/2014/main" id="{41A05C5F-97D4-53C1-CB10-14E85FBD9C7B}"/>
              </a:ext>
            </a:extLst>
          </p:cNvPr>
          <p:cNvSpPr/>
          <p:nvPr/>
        </p:nvSpPr>
        <p:spPr>
          <a:xfrm flipV="1">
            <a:off x="8639468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53">
            <a:extLst>
              <a:ext uri="{FF2B5EF4-FFF2-40B4-BE49-F238E27FC236}">
                <a16:creationId xmlns:a16="http://schemas.microsoft.com/office/drawing/2014/main" id="{5D09EE8A-4130-49C0-B9B6-FB5B7F752C0B}"/>
              </a:ext>
            </a:extLst>
          </p:cNvPr>
          <p:cNvSpPr/>
          <p:nvPr/>
        </p:nvSpPr>
        <p:spPr>
          <a:xfrm>
            <a:off x="8832796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54">
            <a:extLst>
              <a:ext uri="{FF2B5EF4-FFF2-40B4-BE49-F238E27FC236}">
                <a16:creationId xmlns:a16="http://schemas.microsoft.com/office/drawing/2014/main" id="{6E87BAB4-0B96-118A-4067-1FBE1CF9ECFF}"/>
              </a:ext>
            </a:extLst>
          </p:cNvPr>
          <p:cNvSpPr/>
          <p:nvPr/>
        </p:nvSpPr>
        <p:spPr>
          <a:xfrm flipV="1">
            <a:off x="8275585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55">
            <a:extLst>
              <a:ext uri="{FF2B5EF4-FFF2-40B4-BE49-F238E27FC236}">
                <a16:creationId xmlns:a16="http://schemas.microsoft.com/office/drawing/2014/main" id="{56A4A755-0D80-CB75-DEC6-F68AA489E944}"/>
              </a:ext>
            </a:extLst>
          </p:cNvPr>
          <p:cNvSpPr/>
          <p:nvPr/>
        </p:nvSpPr>
        <p:spPr>
          <a:xfrm flipV="1">
            <a:off x="9222102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56">
            <a:extLst>
              <a:ext uri="{FF2B5EF4-FFF2-40B4-BE49-F238E27FC236}">
                <a16:creationId xmlns:a16="http://schemas.microsoft.com/office/drawing/2014/main" id="{CD5B6160-DEC4-C7C5-FD9C-12D07579C20C}"/>
              </a:ext>
            </a:extLst>
          </p:cNvPr>
          <p:cNvSpPr/>
          <p:nvPr/>
        </p:nvSpPr>
        <p:spPr>
          <a:xfrm flipV="1">
            <a:off x="9403384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57">
            <a:extLst>
              <a:ext uri="{FF2B5EF4-FFF2-40B4-BE49-F238E27FC236}">
                <a16:creationId xmlns:a16="http://schemas.microsoft.com/office/drawing/2014/main" id="{8A558F18-08D1-071C-6608-509E88B69FF7}"/>
              </a:ext>
            </a:extLst>
          </p:cNvPr>
          <p:cNvSpPr/>
          <p:nvPr/>
        </p:nvSpPr>
        <p:spPr>
          <a:xfrm flipV="1">
            <a:off x="9403384" y="3036833"/>
            <a:ext cx="201405" cy="33754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58">
            <a:extLst>
              <a:ext uri="{FF2B5EF4-FFF2-40B4-BE49-F238E27FC236}">
                <a16:creationId xmlns:a16="http://schemas.microsoft.com/office/drawing/2014/main" id="{CF1268AE-3DE4-0DCF-AE09-F2DBE9059DA6}"/>
              </a:ext>
            </a:extLst>
          </p:cNvPr>
          <p:cNvSpPr/>
          <p:nvPr/>
        </p:nvSpPr>
        <p:spPr>
          <a:xfrm flipV="1">
            <a:off x="9222102" y="2675815"/>
            <a:ext cx="282050" cy="361017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59">
            <a:extLst>
              <a:ext uri="{FF2B5EF4-FFF2-40B4-BE49-F238E27FC236}">
                <a16:creationId xmlns:a16="http://schemas.microsoft.com/office/drawing/2014/main" id="{6AD4B071-1C3D-72D0-DA9E-C46BA1E30BBD}"/>
              </a:ext>
            </a:extLst>
          </p:cNvPr>
          <p:cNvSpPr/>
          <p:nvPr/>
        </p:nvSpPr>
        <p:spPr>
          <a:xfrm flipV="1">
            <a:off x="9184498" y="2638370"/>
            <a:ext cx="75212" cy="7489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60">
            <a:extLst>
              <a:ext uri="{FF2B5EF4-FFF2-40B4-BE49-F238E27FC236}">
                <a16:creationId xmlns:a16="http://schemas.microsoft.com/office/drawing/2014/main" id="{9E3D5DC3-6350-5C44-F3CE-91B80E3CB314}"/>
              </a:ext>
            </a:extLst>
          </p:cNvPr>
          <p:cNvSpPr/>
          <p:nvPr/>
        </p:nvSpPr>
        <p:spPr>
          <a:xfrm flipV="1">
            <a:off x="9222102" y="3197171"/>
            <a:ext cx="282050" cy="361017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61">
            <a:extLst>
              <a:ext uri="{FF2B5EF4-FFF2-40B4-BE49-F238E27FC236}">
                <a16:creationId xmlns:a16="http://schemas.microsoft.com/office/drawing/2014/main" id="{A07BD784-1887-F60B-D1C5-4E44639BD999}"/>
              </a:ext>
            </a:extLst>
          </p:cNvPr>
          <p:cNvSpPr/>
          <p:nvPr/>
        </p:nvSpPr>
        <p:spPr>
          <a:xfrm flipV="1">
            <a:off x="9184498" y="3520742"/>
            <a:ext cx="75212" cy="7489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62">
            <a:extLst>
              <a:ext uri="{FF2B5EF4-FFF2-40B4-BE49-F238E27FC236}">
                <a16:creationId xmlns:a16="http://schemas.microsoft.com/office/drawing/2014/main" id="{7730786A-FD90-9541-B714-3DF22FDA865C}"/>
              </a:ext>
            </a:extLst>
          </p:cNvPr>
          <p:cNvSpPr/>
          <p:nvPr/>
        </p:nvSpPr>
        <p:spPr>
          <a:xfrm flipV="1">
            <a:off x="4916155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63">
            <a:extLst>
              <a:ext uri="{FF2B5EF4-FFF2-40B4-BE49-F238E27FC236}">
                <a16:creationId xmlns:a16="http://schemas.microsoft.com/office/drawing/2014/main" id="{1D52C827-1EBC-4F2C-AA37-45D2A2A287F7}"/>
              </a:ext>
            </a:extLst>
          </p:cNvPr>
          <p:cNvSpPr/>
          <p:nvPr/>
        </p:nvSpPr>
        <p:spPr>
          <a:xfrm flipV="1">
            <a:off x="4916155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64">
            <a:extLst>
              <a:ext uri="{FF2B5EF4-FFF2-40B4-BE49-F238E27FC236}">
                <a16:creationId xmlns:a16="http://schemas.microsoft.com/office/drawing/2014/main" id="{BFCC151C-812C-AF73-54C5-06B3F1FB1A56}"/>
              </a:ext>
            </a:extLst>
          </p:cNvPr>
          <p:cNvSpPr/>
          <p:nvPr/>
        </p:nvSpPr>
        <p:spPr>
          <a:xfrm flipV="1">
            <a:off x="4916156" y="5026921"/>
            <a:ext cx="476703" cy="741947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65">
            <a:extLst>
              <a:ext uri="{FF2B5EF4-FFF2-40B4-BE49-F238E27FC236}">
                <a16:creationId xmlns:a16="http://schemas.microsoft.com/office/drawing/2014/main" id="{A8E96F89-9993-E0A0-EBEA-7FB64C509C2D}"/>
              </a:ext>
            </a:extLst>
          </p:cNvPr>
          <p:cNvSpPr/>
          <p:nvPr/>
        </p:nvSpPr>
        <p:spPr>
          <a:xfrm flipV="1">
            <a:off x="4803334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66">
            <a:extLst>
              <a:ext uri="{FF2B5EF4-FFF2-40B4-BE49-F238E27FC236}">
                <a16:creationId xmlns:a16="http://schemas.microsoft.com/office/drawing/2014/main" id="{1C336D47-D066-0C2F-1988-AFF5745D7CA6}"/>
              </a:ext>
            </a:extLst>
          </p:cNvPr>
          <p:cNvSpPr/>
          <p:nvPr/>
        </p:nvSpPr>
        <p:spPr>
          <a:xfrm>
            <a:off x="4996665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67">
            <a:extLst>
              <a:ext uri="{FF2B5EF4-FFF2-40B4-BE49-F238E27FC236}">
                <a16:creationId xmlns:a16="http://schemas.microsoft.com/office/drawing/2014/main" id="{651E74DB-8DA0-F55C-EEC1-C9B2732F455A}"/>
              </a:ext>
            </a:extLst>
          </p:cNvPr>
          <p:cNvSpPr/>
          <p:nvPr/>
        </p:nvSpPr>
        <p:spPr>
          <a:xfrm flipV="1">
            <a:off x="4439452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68">
            <a:extLst>
              <a:ext uri="{FF2B5EF4-FFF2-40B4-BE49-F238E27FC236}">
                <a16:creationId xmlns:a16="http://schemas.microsoft.com/office/drawing/2014/main" id="{8E7C9966-E768-DD9B-58C2-ADD9500122C7}"/>
              </a:ext>
            </a:extLst>
          </p:cNvPr>
          <p:cNvSpPr/>
          <p:nvPr/>
        </p:nvSpPr>
        <p:spPr>
          <a:xfrm flipV="1">
            <a:off x="5386104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69">
            <a:extLst>
              <a:ext uri="{FF2B5EF4-FFF2-40B4-BE49-F238E27FC236}">
                <a16:creationId xmlns:a16="http://schemas.microsoft.com/office/drawing/2014/main" id="{B5817B74-01B3-755B-96B5-C8A9D9715D59}"/>
              </a:ext>
            </a:extLst>
          </p:cNvPr>
          <p:cNvSpPr/>
          <p:nvPr/>
        </p:nvSpPr>
        <p:spPr>
          <a:xfrm flipV="1">
            <a:off x="5567386" y="4946622"/>
            <a:ext cx="201405" cy="160468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70">
            <a:extLst>
              <a:ext uri="{FF2B5EF4-FFF2-40B4-BE49-F238E27FC236}">
                <a16:creationId xmlns:a16="http://schemas.microsoft.com/office/drawing/2014/main" id="{AFDBD9C9-272B-279F-550E-2ED267A7A566}"/>
              </a:ext>
            </a:extLst>
          </p:cNvPr>
          <p:cNvSpPr/>
          <p:nvPr/>
        </p:nvSpPr>
        <p:spPr>
          <a:xfrm flipV="1">
            <a:off x="5567386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71">
            <a:extLst>
              <a:ext uri="{FF2B5EF4-FFF2-40B4-BE49-F238E27FC236}">
                <a16:creationId xmlns:a16="http://schemas.microsoft.com/office/drawing/2014/main" id="{425EDC9A-FFD0-0910-B430-D7A641CA4E4D}"/>
              </a:ext>
            </a:extLst>
          </p:cNvPr>
          <p:cNvSpPr/>
          <p:nvPr/>
        </p:nvSpPr>
        <p:spPr>
          <a:xfrm flipV="1">
            <a:off x="5386105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72">
            <a:extLst>
              <a:ext uri="{FF2B5EF4-FFF2-40B4-BE49-F238E27FC236}">
                <a16:creationId xmlns:a16="http://schemas.microsoft.com/office/drawing/2014/main" id="{12D9C93A-07BE-34B7-2CCD-71016A67C79C}"/>
              </a:ext>
            </a:extLst>
          </p:cNvPr>
          <p:cNvSpPr/>
          <p:nvPr/>
        </p:nvSpPr>
        <p:spPr>
          <a:xfrm flipV="1">
            <a:off x="5348500" y="4548289"/>
            <a:ext cx="75212" cy="7489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73">
            <a:extLst>
              <a:ext uri="{FF2B5EF4-FFF2-40B4-BE49-F238E27FC236}">
                <a16:creationId xmlns:a16="http://schemas.microsoft.com/office/drawing/2014/main" id="{416DABE8-5F63-B0E2-5E2F-86DD692EA470}"/>
              </a:ext>
            </a:extLst>
          </p:cNvPr>
          <p:cNvSpPr/>
          <p:nvPr/>
        </p:nvSpPr>
        <p:spPr>
          <a:xfrm flipV="1">
            <a:off x="5386105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74">
            <a:extLst>
              <a:ext uri="{FF2B5EF4-FFF2-40B4-BE49-F238E27FC236}">
                <a16:creationId xmlns:a16="http://schemas.microsoft.com/office/drawing/2014/main" id="{4D301C74-6DF8-2712-1220-AF2719CD445A}"/>
              </a:ext>
            </a:extLst>
          </p:cNvPr>
          <p:cNvSpPr/>
          <p:nvPr/>
        </p:nvSpPr>
        <p:spPr>
          <a:xfrm flipV="1">
            <a:off x="5348500" y="5430660"/>
            <a:ext cx="75212" cy="7489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75">
            <a:extLst>
              <a:ext uri="{FF2B5EF4-FFF2-40B4-BE49-F238E27FC236}">
                <a16:creationId xmlns:a16="http://schemas.microsoft.com/office/drawing/2014/main" id="{87688327-C32D-FAB2-5702-2F26F8D0014D}"/>
              </a:ext>
            </a:extLst>
          </p:cNvPr>
          <p:cNvSpPr/>
          <p:nvPr/>
        </p:nvSpPr>
        <p:spPr>
          <a:xfrm flipV="1">
            <a:off x="6834220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76">
            <a:extLst>
              <a:ext uri="{FF2B5EF4-FFF2-40B4-BE49-F238E27FC236}">
                <a16:creationId xmlns:a16="http://schemas.microsoft.com/office/drawing/2014/main" id="{28DA00E8-7123-2FBC-A7FC-459E7199B280}"/>
              </a:ext>
            </a:extLst>
          </p:cNvPr>
          <p:cNvSpPr/>
          <p:nvPr/>
        </p:nvSpPr>
        <p:spPr>
          <a:xfrm flipV="1">
            <a:off x="6834220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77">
            <a:extLst>
              <a:ext uri="{FF2B5EF4-FFF2-40B4-BE49-F238E27FC236}">
                <a16:creationId xmlns:a16="http://schemas.microsoft.com/office/drawing/2014/main" id="{A43C68A8-4561-FA41-39AE-04DE98D148AE}"/>
              </a:ext>
            </a:extLst>
          </p:cNvPr>
          <p:cNvSpPr/>
          <p:nvPr/>
        </p:nvSpPr>
        <p:spPr>
          <a:xfrm flipV="1">
            <a:off x="6834220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78">
            <a:extLst>
              <a:ext uri="{FF2B5EF4-FFF2-40B4-BE49-F238E27FC236}">
                <a16:creationId xmlns:a16="http://schemas.microsoft.com/office/drawing/2014/main" id="{5BE4BCDC-4794-E342-3C8C-47C5580FA626}"/>
              </a:ext>
            </a:extLst>
          </p:cNvPr>
          <p:cNvSpPr/>
          <p:nvPr/>
        </p:nvSpPr>
        <p:spPr>
          <a:xfrm flipV="1">
            <a:off x="6721403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79">
            <a:extLst>
              <a:ext uri="{FF2B5EF4-FFF2-40B4-BE49-F238E27FC236}">
                <a16:creationId xmlns:a16="http://schemas.microsoft.com/office/drawing/2014/main" id="{1E0D5590-0344-5052-CE3A-5DC8980DD835}"/>
              </a:ext>
            </a:extLst>
          </p:cNvPr>
          <p:cNvSpPr/>
          <p:nvPr/>
        </p:nvSpPr>
        <p:spPr>
          <a:xfrm>
            <a:off x="6914731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80">
            <a:extLst>
              <a:ext uri="{FF2B5EF4-FFF2-40B4-BE49-F238E27FC236}">
                <a16:creationId xmlns:a16="http://schemas.microsoft.com/office/drawing/2014/main" id="{D086ED39-A47D-C626-0F62-B4773EA4C19E}"/>
              </a:ext>
            </a:extLst>
          </p:cNvPr>
          <p:cNvSpPr/>
          <p:nvPr/>
        </p:nvSpPr>
        <p:spPr>
          <a:xfrm flipV="1">
            <a:off x="6357517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81">
            <a:extLst>
              <a:ext uri="{FF2B5EF4-FFF2-40B4-BE49-F238E27FC236}">
                <a16:creationId xmlns:a16="http://schemas.microsoft.com/office/drawing/2014/main" id="{E48E524D-78DE-A21E-1914-DBAB34F9F88C}"/>
              </a:ext>
            </a:extLst>
          </p:cNvPr>
          <p:cNvSpPr/>
          <p:nvPr/>
        </p:nvSpPr>
        <p:spPr>
          <a:xfrm flipV="1">
            <a:off x="7304171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82">
            <a:extLst>
              <a:ext uri="{FF2B5EF4-FFF2-40B4-BE49-F238E27FC236}">
                <a16:creationId xmlns:a16="http://schemas.microsoft.com/office/drawing/2014/main" id="{50D8BB42-941B-5E6D-E194-68007EB2228C}"/>
              </a:ext>
            </a:extLst>
          </p:cNvPr>
          <p:cNvSpPr/>
          <p:nvPr/>
        </p:nvSpPr>
        <p:spPr>
          <a:xfrm flipV="1">
            <a:off x="7485319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83">
            <a:extLst>
              <a:ext uri="{FF2B5EF4-FFF2-40B4-BE49-F238E27FC236}">
                <a16:creationId xmlns:a16="http://schemas.microsoft.com/office/drawing/2014/main" id="{AF966696-DD6F-A60E-79F6-0D803A1B241A}"/>
              </a:ext>
            </a:extLst>
          </p:cNvPr>
          <p:cNvSpPr/>
          <p:nvPr/>
        </p:nvSpPr>
        <p:spPr>
          <a:xfrm flipV="1">
            <a:off x="7485319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84">
            <a:extLst>
              <a:ext uri="{FF2B5EF4-FFF2-40B4-BE49-F238E27FC236}">
                <a16:creationId xmlns:a16="http://schemas.microsoft.com/office/drawing/2014/main" id="{24E71B92-D570-ABFF-FC99-C1684CA9F17F}"/>
              </a:ext>
            </a:extLst>
          </p:cNvPr>
          <p:cNvSpPr/>
          <p:nvPr/>
        </p:nvSpPr>
        <p:spPr>
          <a:xfrm flipV="1">
            <a:off x="7304172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85">
            <a:extLst>
              <a:ext uri="{FF2B5EF4-FFF2-40B4-BE49-F238E27FC236}">
                <a16:creationId xmlns:a16="http://schemas.microsoft.com/office/drawing/2014/main" id="{5D334E34-9D67-7D0B-0B10-E18B115BB9A7}"/>
              </a:ext>
            </a:extLst>
          </p:cNvPr>
          <p:cNvSpPr/>
          <p:nvPr/>
        </p:nvSpPr>
        <p:spPr>
          <a:xfrm flipV="1">
            <a:off x="7266566" y="4548289"/>
            <a:ext cx="75079" cy="7489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86">
            <a:extLst>
              <a:ext uri="{FF2B5EF4-FFF2-40B4-BE49-F238E27FC236}">
                <a16:creationId xmlns:a16="http://schemas.microsoft.com/office/drawing/2014/main" id="{52BDDD74-B219-1DF6-D537-D45F6D096842}"/>
              </a:ext>
            </a:extLst>
          </p:cNvPr>
          <p:cNvSpPr/>
          <p:nvPr/>
        </p:nvSpPr>
        <p:spPr>
          <a:xfrm flipV="1">
            <a:off x="7304172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87">
            <a:extLst>
              <a:ext uri="{FF2B5EF4-FFF2-40B4-BE49-F238E27FC236}">
                <a16:creationId xmlns:a16="http://schemas.microsoft.com/office/drawing/2014/main" id="{D467B8C6-3FC8-2542-2B7A-B280E654EB91}"/>
              </a:ext>
            </a:extLst>
          </p:cNvPr>
          <p:cNvSpPr/>
          <p:nvPr/>
        </p:nvSpPr>
        <p:spPr>
          <a:xfrm flipV="1">
            <a:off x="7266566" y="5430660"/>
            <a:ext cx="75079" cy="7489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88">
            <a:extLst>
              <a:ext uri="{FF2B5EF4-FFF2-40B4-BE49-F238E27FC236}">
                <a16:creationId xmlns:a16="http://schemas.microsoft.com/office/drawing/2014/main" id="{E94C31D6-23FD-34F4-EF4A-55D1D11F196A}"/>
              </a:ext>
            </a:extLst>
          </p:cNvPr>
          <p:cNvSpPr/>
          <p:nvPr/>
        </p:nvSpPr>
        <p:spPr>
          <a:xfrm flipV="1">
            <a:off x="8752287" y="4284842"/>
            <a:ext cx="469815" cy="484700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89">
            <a:extLst>
              <a:ext uri="{FF2B5EF4-FFF2-40B4-BE49-F238E27FC236}">
                <a16:creationId xmlns:a16="http://schemas.microsoft.com/office/drawing/2014/main" id="{39B0A898-98B9-74F4-62BC-FFD2ABE63900}"/>
              </a:ext>
            </a:extLst>
          </p:cNvPr>
          <p:cNvSpPr/>
          <p:nvPr/>
        </p:nvSpPr>
        <p:spPr>
          <a:xfrm flipV="1">
            <a:off x="8752286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90">
            <a:extLst>
              <a:ext uri="{FF2B5EF4-FFF2-40B4-BE49-F238E27FC236}">
                <a16:creationId xmlns:a16="http://schemas.microsoft.com/office/drawing/2014/main" id="{CAA47FDF-DB69-E656-93A3-3781AE315AC8}"/>
              </a:ext>
            </a:extLst>
          </p:cNvPr>
          <p:cNvSpPr/>
          <p:nvPr/>
        </p:nvSpPr>
        <p:spPr>
          <a:xfrm flipV="1">
            <a:off x="8752286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91">
            <a:extLst>
              <a:ext uri="{FF2B5EF4-FFF2-40B4-BE49-F238E27FC236}">
                <a16:creationId xmlns:a16="http://schemas.microsoft.com/office/drawing/2014/main" id="{C2D7FFE7-F618-3EF6-BDAD-5D2DAAFE7384}"/>
              </a:ext>
            </a:extLst>
          </p:cNvPr>
          <p:cNvSpPr/>
          <p:nvPr/>
        </p:nvSpPr>
        <p:spPr>
          <a:xfrm flipV="1">
            <a:off x="8639468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92">
            <a:extLst>
              <a:ext uri="{FF2B5EF4-FFF2-40B4-BE49-F238E27FC236}">
                <a16:creationId xmlns:a16="http://schemas.microsoft.com/office/drawing/2014/main" id="{6F04CD59-0831-7EAF-162B-7CE8D97FDB14}"/>
              </a:ext>
            </a:extLst>
          </p:cNvPr>
          <p:cNvSpPr/>
          <p:nvPr/>
        </p:nvSpPr>
        <p:spPr>
          <a:xfrm>
            <a:off x="8832796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93">
            <a:extLst>
              <a:ext uri="{FF2B5EF4-FFF2-40B4-BE49-F238E27FC236}">
                <a16:creationId xmlns:a16="http://schemas.microsoft.com/office/drawing/2014/main" id="{25335309-7B47-FE5B-852D-E43AD4871B3B}"/>
              </a:ext>
            </a:extLst>
          </p:cNvPr>
          <p:cNvSpPr/>
          <p:nvPr/>
        </p:nvSpPr>
        <p:spPr>
          <a:xfrm flipV="1">
            <a:off x="8275585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94">
            <a:extLst>
              <a:ext uri="{FF2B5EF4-FFF2-40B4-BE49-F238E27FC236}">
                <a16:creationId xmlns:a16="http://schemas.microsoft.com/office/drawing/2014/main" id="{4C9226FD-FFBA-002B-0956-6B47D92B6AFB}"/>
              </a:ext>
            </a:extLst>
          </p:cNvPr>
          <p:cNvSpPr/>
          <p:nvPr/>
        </p:nvSpPr>
        <p:spPr>
          <a:xfrm flipV="1">
            <a:off x="9222102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95">
            <a:extLst>
              <a:ext uri="{FF2B5EF4-FFF2-40B4-BE49-F238E27FC236}">
                <a16:creationId xmlns:a16="http://schemas.microsoft.com/office/drawing/2014/main" id="{ED8A65C9-B682-43EA-2477-6C3C37947BA4}"/>
              </a:ext>
            </a:extLst>
          </p:cNvPr>
          <p:cNvSpPr/>
          <p:nvPr/>
        </p:nvSpPr>
        <p:spPr>
          <a:xfrm flipV="1">
            <a:off x="9403384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96">
            <a:extLst>
              <a:ext uri="{FF2B5EF4-FFF2-40B4-BE49-F238E27FC236}">
                <a16:creationId xmlns:a16="http://schemas.microsoft.com/office/drawing/2014/main" id="{A8378B48-A466-8890-37E1-9C0DD08D2CFB}"/>
              </a:ext>
            </a:extLst>
          </p:cNvPr>
          <p:cNvSpPr/>
          <p:nvPr/>
        </p:nvSpPr>
        <p:spPr>
          <a:xfrm flipV="1">
            <a:off x="9403384" y="4946622"/>
            <a:ext cx="201405" cy="33754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97">
            <a:extLst>
              <a:ext uri="{FF2B5EF4-FFF2-40B4-BE49-F238E27FC236}">
                <a16:creationId xmlns:a16="http://schemas.microsoft.com/office/drawing/2014/main" id="{DB3AC63C-22B0-0AE0-C772-FBFE7D02F2EB}"/>
              </a:ext>
            </a:extLst>
          </p:cNvPr>
          <p:cNvSpPr/>
          <p:nvPr/>
        </p:nvSpPr>
        <p:spPr>
          <a:xfrm flipV="1">
            <a:off x="9222102" y="4585734"/>
            <a:ext cx="282050" cy="360886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98">
            <a:extLst>
              <a:ext uri="{FF2B5EF4-FFF2-40B4-BE49-F238E27FC236}">
                <a16:creationId xmlns:a16="http://schemas.microsoft.com/office/drawing/2014/main" id="{29EE32B3-EF54-9E29-30D5-111D8FBB60C2}"/>
              </a:ext>
            </a:extLst>
          </p:cNvPr>
          <p:cNvSpPr/>
          <p:nvPr/>
        </p:nvSpPr>
        <p:spPr>
          <a:xfrm flipV="1">
            <a:off x="9184498" y="4548289"/>
            <a:ext cx="75212" cy="7489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99">
            <a:extLst>
              <a:ext uri="{FF2B5EF4-FFF2-40B4-BE49-F238E27FC236}">
                <a16:creationId xmlns:a16="http://schemas.microsoft.com/office/drawing/2014/main" id="{5D43C435-4C01-AE82-2BE3-1200B2A9D60E}"/>
              </a:ext>
            </a:extLst>
          </p:cNvPr>
          <p:cNvSpPr/>
          <p:nvPr/>
        </p:nvSpPr>
        <p:spPr>
          <a:xfrm flipV="1">
            <a:off x="9222102" y="5107091"/>
            <a:ext cx="282050" cy="361017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100">
            <a:extLst>
              <a:ext uri="{FF2B5EF4-FFF2-40B4-BE49-F238E27FC236}">
                <a16:creationId xmlns:a16="http://schemas.microsoft.com/office/drawing/2014/main" id="{02A9B48A-2F4C-EEF2-0C64-C0C273CA52B0}"/>
              </a:ext>
            </a:extLst>
          </p:cNvPr>
          <p:cNvSpPr/>
          <p:nvPr/>
        </p:nvSpPr>
        <p:spPr>
          <a:xfrm flipV="1">
            <a:off x="9184498" y="5430660"/>
            <a:ext cx="75212" cy="7489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101">
            <a:extLst>
              <a:ext uri="{FF2B5EF4-FFF2-40B4-BE49-F238E27FC236}">
                <a16:creationId xmlns:a16="http://schemas.microsoft.com/office/drawing/2014/main" id="{9542D5D7-9DF1-9745-FAD6-A012EFDDBEDE}"/>
              </a:ext>
            </a:extLst>
          </p:cNvPr>
          <p:cNvSpPr/>
          <p:nvPr/>
        </p:nvSpPr>
        <p:spPr>
          <a:xfrm flipV="1">
            <a:off x="5386104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102">
            <a:extLst>
              <a:ext uri="{FF2B5EF4-FFF2-40B4-BE49-F238E27FC236}">
                <a16:creationId xmlns:a16="http://schemas.microsoft.com/office/drawing/2014/main" id="{11A4AB2A-156E-E79C-7D60-EA437D0E86D6}"/>
              </a:ext>
            </a:extLst>
          </p:cNvPr>
          <p:cNvSpPr/>
          <p:nvPr/>
        </p:nvSpPr>
        <p:spPr>
          <a:xfrm flipV="1">
            <a:off x="7304171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103">
            <a:extLst>
              <a:ext uri="{FF2B5EF4-FFF2-40B4-BE49-F238E27FC236}">
                <a16:creationId xmlns:a16="http://schemas.microsoft.com/office/drawing/2014/main" id="{DC0408E2-3927-DA12-74F9-563DA6482A37}"/>
              </a:ext>
            </a:extLst>
          </p:cNvPr>
          <p:cNvSpPr/>
          <p:nvPr/>
        </p:nvSpPr>
        <p:spPr>
          <a:xfrm flipV="1">
            <a:off x="9222102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104">
            <a:extLst>
              <a:ext uri="{FF2B5EF4-FFF2-40B4-BE49-F238E27FC236}">
                <a16:creationId xmlns:a16="http://schemas.microsoft.com/office/drawing/2014/main" id="{7515B334-3337-7FF8-39AF-C74127F144F5}"/>
              </a:ext>
            </a:extLst>
          </p:cNvPr>
          <p:cNvSpPr/>
          <p:nvPr/>
        </p:nvSpPr>
        <p:spPr>
          <a:xfrm flipV="1">
            <a:off x="5386104" y="2349911"/>
            <a:ext cx="3835998" cy="33754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105">
            <a:extLst>
              <a:ext uri="{FF2B5EF4-FFF2-40B4-BE49-F238E27FC236}">
                <a16:creationId xmlns:a16="http://schemas.microsoft.com/office/drawing/2014/main" id="{4872C7E4-8DB0-2CEF-C1ED-D3B400632244}"/>
              </a:ext>
            </a:extLst>
          </p:cNvPr>
          <p:cNvSpPr/>
          <p:nvPr/>
        </p:nvSpPr>
        <p:spPr>
          <a:xfrm flipV="1">
            <a:off x="5386104" y="5730411"/>
            <a:ext cx="3835998" cy="33754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106">
            <a:extLst>
              <a:ext uri="{FF2B5EF4-FFF2-40B4-BE49-F238E27FC236}">
                <a16:creationId xmlns:a16="http://schemas.microsoft.com/office/drawing/2014/main" id="{54A01A8C-4069-57E7-14F4-7C3FC62EA385}"/>
              </a:ext>
            </a:extLst>
          </p:cNvPr>
          <p:cNvSpPr/>
          <p:nvPr/>
        </p:nvSpPr>
        <p:spPr>
          <a:xfrm flipV="1">
            <a:off x="2755424" y="2381642"/>
            <a:ext cx="2630682" cy="3380498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107">
            <a:extLst>
              <a:ext uri="{FF2B5EF4-FFF2-40B4-BE49-F238E27FC236}">
                <a16:creationId xmlns:a16="http://schemas.microsoft.com/office/drawing/2014/main" id="{17407230-D620-4D6A-4B6F-280144710500}"/>
              </a:ext>
            </a:extLst>
          </p:cNvPr>
          <p:cNvSpPr/>
          <p:nvPr/>
        </p:nvSpPr>
        <p:spPr>
          <a:xfrm flipV="1">
            <a:off x="2352675" y="3852420"/>
            <a:ext cx="805494" cy="400970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112">
            <a:extLst>
              <a:ext uri="{FF2B5EF4-FFF2-40B4-BE49-F238E27FC236}">
                <a16:creationId xmlns:a16="http://schemas.microsoft.com/office/drawing/2014/main" id="{0DB24A24-9817-AA61-691D-6F0E3424BDA2}"/>
              </a:ext>
            </a:extLst>
          </p:cNvPr>
          <p:cNvSpPr/>
          <p:nvPr/>
        </p:nvSpPr>
        <p:spPr>
          <a:xfrm flipV="1">
            <a:off x="3947522" y="2381640"/>
            <a:ext cx="102765" cy="3380498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113">
            <a:extLst>
              <a:ext uri="{FF2B5EF4-FFF2-40B4-BE49-F238E27FC236}">
                <a16:creationId xmlns:a16="http://schemas.microsoft.com/office/drawing/2014/main" id="{B5A106EA-BBB9-176E-4763-605F397A9045}"/>
              </a:ext>
            </a:extLst>
          </p:cNvPr>
          <p:cNvSpPr/>
          <p:nvPr/>
        </p:nvSpPr>
        <p:spPr>
          <a:xfrm flipV="1">
            <a:off x="3544709" y="3919206"/>
            <a:ext cx="805626" cy="267402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337">
            <a:extLst>
              <a:ext uri="{FF2B5EF4-FFF2-40B4-BE49-F238E27FC236}">
                <a16:creationId xmlns:a16="http://schemas.microsoft.com/office/drawing/2014/main" id="{9E21585B-F77B-696E-8DB5-93D32F3BD269}"/>
              </a:ext>
            </a:extLst>
          </p:cNvPr>
          <p:cNvSpPr/>
          <p:nvPr/>
        </p:nvSpPr>
        <p:spPr>
          <a:xfrm flipV="1">
            <a:off x="3842855" y="2304015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89" name="Freeform: Shape 338">
            <a:extLst>
              <a:ext uri="{FF2B5EF4-FFF2-40B4-BE49-F238E27FC236}">
                <a16:creationId xmlns:a16="http://schemas.microsoft.com/office/drawing/2014/main" id="{2E6FB2C3-0826-1DA1-A365-EE086C3DC54C}"/>
              </a:ext>
            </a:extLst>
          </p:cNvPr>
          <p:cNvSpPr/>
          <p:nvPr/>
        </p:nvSpPr>
        <p:spPr>
          <a:xfrm flipV="1">
            <a:off x="3852259" y="5637649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E3D9F-76BF-B487-1E90-B732C51DED0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60D03C2-C9E1-B7A7-15E1-240F48987C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1" y="4054476"/>
            <a:ext cx="199585" cy="44487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2901950"/>
            <a:ext cx="247545" cy="22147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7C558AF-DC10-54F1-8AA3-8C427FD74B2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FEF2A83-F035-F4BA-813F-671FD3F10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93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88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0" y="4054476"/>
            <a:ext cx="26916" cy="47179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5052060"/>
            <a:ext cx="247545" cy="646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pic>
        <p:nvPicPr>
          <p:cNvPr id="10" name="Graphic 104" descr="Line arrow Slight curve">
            <a:extLst>
              <a:ext uri="{FF2B5EF4-FFF2-40B4-BE49-F238E27FC236}">
                <a16:creationId xmlns:a16="http://schemas.microsoft.com/office/drawing/2014/main" id="{2BFD59F8-7FF4-1849-D824-142DD92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4" y="3477126"/>
            <a:ext cx="782207" cy="782207"/>
          </a:xfrm>
          <a:prstGeom prst="rect">
            <a:avLst/>
          </a:prstGeom>
        </p:spPr>
      </p:pic>
      <p:pic>
        <p:nvPicPr>
          <p:cNvPr id="11" name="Graphic 105" descr="Line arrow Slight curve">
            <a:extLst>
              <a:ext uri="{FF2B5EF4-FFF2-40B4-BE49-F238E27FC236}">
                <a16:creationId xmlns:a16="http://schemas.microsoft.com/office/drawing/2014/main" id="{70D9C22D-A1BD-F3F4-C06A-6CD08BF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5" y="3159404"/>
            <a:ext cx="782207" cy="78220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78D014A-BCD1-2663-3862-FD85DADCEE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4F850AAC-8C14-B48C-D1D6-3C57C1FC2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36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8" name="Imagen 7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67CC60-8DCE-F594-CD6A-233B4940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77" y="2134236"/>
            <a:ext cx="5189047" cy="389276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6E13633-85FB-BAA9-6614-3F0433AD58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B9BBAD-300B-1D63-7FAD-8425F4C38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17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7" name="Imagen 6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CEDCD4AD-84D1-1049-97B7-2F1A1289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374" y="2496699"/>
            <a:ext cx="4396599" cy="3180764"/>
          </a:xfrm>
          <a:prstGeom prst="rect">
            <a:avLst/>
          </a:prstGeom>
        </p:spPr>
      </p:pic>
      <p:pic>
        <p:nvPicPr>
          <p:cNvPr id="10" name="Imagen 9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11135E2-0374-7F49-196F-B37F7DEC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0271" y="2496699"/>
            <a:ext cx="3862356" cy="318076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D32A581-2216-53A3-6A4A-0C22F92977E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654AF9B-5F04-2035-D94C-671974578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81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AA00CED-3F6C-DE3E-78FD-03D8F200903D}"/>
              </a:ext>
            </a:extLst>
          </p:cNvPr>
          <p:cNvSpPr/>
          <p:nvPr/>
        </p:nvSpPr>
        <p:spPr>
          <a:xfrm flipV="1">
            <a:off x="3714105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A5D8E0AF-0802-A50A-C673-D57305901FAC}"/>
              </a:ext>
            </a:extLst>
          </p:cNvPr>
          <p:cNvSpPr/>
          <p:nvPr/>
        </p:nvSpPr>
        <p:spPr>
          <a:xfrm flipV="1">
            <a:off x="3714105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373FB59-4088-F148-630D-0DF1A4D1A722}"/>
              </a:ext>
            </a:extLst>
          </p:cNvPr>
          <p:cNvSpPr/>
          <p:nvPr/>
        </p:nvSpPr>
        <p:spPr>
          <a:xfrm flipV="1">
            <a:off x="3714105" y="3370690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C12362B5-E770-1B01-BAEC-498B43775A49}"/>
              </a:ext>
            </a:extLst>
          </p:cNvPr>
          <p:cNvSpPr/>
          <p:nvPr/>
        </p:nvSpPr>
        <p:spPr>
          <a:xfrm flipV="1">
            <a:off x="3632575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id="{F5610F24-B9A2-9975-4C70-C735DC759805}"/>
              </a:ext>
            </a:extLst>
          </p:cNvPr>
          <p:cNvSpPr/>
          <p:nvPr/>
        </p:nvSpPr>
        <p:spPr>
          <a:xfrm>
            <a:off x="3772287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7DCF4F54-C633-9509-E145-745B6917B32A}"/>
              </a:ext>
            </a:extLst>
          </p:cNvPr>
          <p:cNvSpPr/>
          <p:nvPr/>
        </p:nvSpPr>
        <p:spPr>
          <a:xfrm flipV="1">
            <a:off x="3369615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77E64C95-89E9-5C0F-02CE-2FF77A2A151E}"/>
              </a:ext>
            </a:extLst>
          </p:cNvPr>
          <p:cNvSpPr/>
          <p:nvPr/>
        </p:nvSpPr>
        <p:spPr>
          <a:xfrm flipV="1">
            <a:off x="405371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30">
            <a:extLst>
              <a:ext uri="{FF2B5EF4-FFF2-40B4-BE49-F238E27FC236}">
                <a16:creationId xmlns:a16="http://schemas.microsoft.com/office/drawing/2014/main" id="{CA74FC1B-4ADF-7DE7-5BA9-FDC31547950E}"/>
              </a:ext>
            </a:extLst>
          </p:cNvPr>
          <p:cNvSpPr/>
          <p:nvPr/>
        </p:nvSpPr>
        <p:spPr>
          <a:xfrm flipV="1">
            <a:off x="4184717" y="3312757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1">
            <a:extLst>
              <a:ext uri="{FF2B5EF4-FFF2-40B4-BE49-F238E27FC236}">
                <a16:creationId xmlns:a16="http://schemas.microsoft.com/office/drawing/2014/main" id="{E32878B3-DC3A-86C6-C611-D8AA4965E4E4}"/>
              </a:ext>
            </a:extLst>
          </p:cNvPr>
          <p:cNvSpPr/>
          <p:nvPr/>
        </p:nvSpPr>
        <p:spPr>
          <a:xfrm flipV="1">
            <a:off x="4184717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3E40D452-013F-B2CE-ED01-A5A4E8A3FEDA}"/>
              </a:ext>
            </a:extLst>
          </p:cNvPr>
          <p:cNvSpPr/>
          <p:nvPr/>
        </p:nvSpPr>
        <p:spPr>
          <a:xfrm flipV="1">
            <a:off x="4053716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3">
            <a:extLst>
              <a:ext uri="{FF2B5EF4-FFF2-40B4-BE49-F238E27FC236}">
                <a16:creationId xmlns:a16="http://schemas.microsoft.com/office/drawing/2014/main" id="{7FB146EE-9A71-41C4-EBDF-A271E4711853}"/>
              </a:ext>
            </a:extLst>
          </p:cNvPr>
          <p:cNvSpPr/>
          <p:nvPr/>
        </p:nvSpPr>
        <p:spPr>
          <a:xfrm flipV="1">
            <a:off x="4026539" y="3024807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4">
            <a:extLst>
              <a:ext uri="{FF2B5EF4-FFF2-40B4-BE49-F238E27FC236}">
                <a16:creationId xmlns:a16="http://schemas.microsoft.com/office/drawing/2014/main" id="{20BD9F8A-8AAC-B58F-215B-1A33725A92AE}"/>
              </a:ext>
            </a:extLst>
          </p:cNvPr>
          <p:cNvSpPr/>
          <p:nvPr/>
        </p:nvSpPr>
        <p:spPr>
          <a:xfrm flipV="1">
            <a:off x="4053716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5729A48C-8E8D-13C1-4080-974AE7020942}"/>
              </a:ext>
            </a:extLst>
          </p:cNvPr>
          <p:cNvSpPr/>
          <p:nvPr/>
        </p:nvSpPr>
        <p:spPr>
          <a:xfrm flipV="1">
            <a:off x="4026539" y="366245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38F2813D-62BA-3A6D-E449-586D2760F6E0}"/>
              </a:ext>
            </a:extLst>
          </p:cNvPr>
          <p:cNvSpPr/>
          <p:nvPr/>
        </p:nvSpPr>
        <p:spPr>
          <a:xfrm flipV="1">
            <a:off x="5100198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7">
            <a:extLst>
              <a:ext uri="{FF2B5EF4-FFF2-40B4-BE49-F238E27FC236}">
                <a16:creationId xmlns:a16="http://schemas.microsoft.com/office/drawing/2014/main" id="{1CBA3AF5-998E-5373-C79E-425CEBD034A2}"/>
              </a:ext>
            </a:extLst>
          </p:cNvPr>
          <p:cNvSpPr/>
          <p:nvPr/>
        </p:nvSpPr>
        <p:spPr>
          <a:xfrm flipV="1">
            <a:off x="5100198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8">
            <a:extLst>
              <a:ext uri="{FF2B5EF4-FFF2-40B4-BE49-F238E27FC236}">
                <a16:creationId xmlns:a16="http://schemas.microsoft.com/office/drawing/2014/main" id="{E59CFB69-75BB-F630-7AB1-914B237D4494}"/>
              </a:ext>
            </a:extLst>
          </p:cNvPr>
          <p:cNvSpPr/>
          <p:nvPr/>
        </p:nvSpPr>
        <p:spPr>
          <a:xfrm flipV="1">
            <a:off x="5100199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9">
            <a:extLst>
              <a:ext uri="{FF2B5EF4-FFF2-40B4-BE49-F238E27FC236}">
                <a16:creationId xmlns:a16="http://schemas.microsoft.com/office/drawing/2014/main" id="{4B312DA0-E049-5C6A-40BF-92CAE4070183}"/>
              </a:ext>
            </a:extLst>
          </p:cNvPr>
          <p:cNvSpPr/>
          <p:nvPr/>
        </p:nvSpPr>
        <p:spPr>
          <a:xfrm flipV="1">
            <a:off x="5018670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40">
            <a:extLst>
              <a:ext uri="{FF2B5EF4-FFF2-40B4-BE49-F238E27FC236}">
                <a16:creationId xmlns:a16="http://schemas.microsoft.com/office/drawing/2014/main" id="{7687935E-B186-DBBE-418C-5C666AA47387}"/>
              </a:ext>
            </a:extLst>
          </p:cNvPr>
          <p:cNvSpPr/>
          <p:nvPr/>
        </p:nvSpPr>
        <p:spPr>
          <a:xfrm>
            <a:off x="5158380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19EF03F9-FDDB-B3D2-22C7-07C00918ED40}"/>
              </a:ext>
            </a:extLst>
          </p:cNvPr>
          <p:cNvSpPr/>
          <p:nvPr/>
        </p:nvSpPr>
        <p:spPr>
          <a:xfrm flipV="1">
            <a:off x="4755708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2">
            <a:extLst>
              <a:ext uri="{FF2B5EF4-FFF2-40B4-BE49-F238E27FC236}">
                <a16:creationId xmlns:a16="http://schemas.microsoft.com/office/drawing/2014/main" id="{2358393D-9095-007D-02AD-F875A3B65D52}"/>
              </a:ext>
            </a:extLst>
          </p:cNvPr>
          <p:cNvSpPr/>
          <p:nvPr/>
        </p:nvSpPr>
        <p:spPr>
          <a:xfrm flipV="1">
            <a:off x="5439808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3">
            <a:extLst>
              <a:ext uri="{FF2B5EF4-FFF2-40B4-BE49-F238E27FC236}">
                <a16:creationId xmlns:a16="http://schemas.microsoft.com/office/drawing/2014/main" id="{D65F3B60-FF4F-3E04-271C-7768528C63E4}"/>
              </a:ext>
            </a:extLst>
          </p:cNvPr>
          <p:cNvSpPr/>
          <p:nvPr/>
        </p:nvSpPr>
        <p:spPr>
          <a:xfrm flipV="1">
            <a:off x="5570714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4">
            <a:extLst>
              <a:ext uri="{FF2B5EF4-FFF2-40B4-BE49-F238E27FC236}">
                <a16:creationId xmlns:a16="http://schemas.microsoft.com/office/drawing/2014/main" id="{A8BAD56D-9BD9-0151-AA3D-2E4E987F0996}"/>
              </a:ext>
            </a:extLst>
          </p:cNvPr>
          <p:cNvSpPr/>
          <p:nvPr/>
        </p:nvSpPr>
        <p:spPr>
          <a:xfrm flipV="1">
            <a:off x="5570714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C553B2C0-CB51-AB95-427B-1F445E82BD67}"/>
              </a:ext>
            </a:extLst>
          </p:cNvPr>
          <p:cNvSpPr/>
          <p:nvPr/>
        </p:nvSpPr>
        <p:spPr>
          <a:xfrm flipV="1">
            <a:off x="5439809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6">
            <a:extLst>
              <a:ext uri="{FF2B5EF4-FFF2-40B4-BE49-F238E27FC236}">
                <a16:creationId xmlns:a16="http://schemas.microsoft.com/office/drawing/2014/main" id="{560654BD-B484-B644-055D-D4C4DCFA1E12}"/>
              </a:ext>
            </a:extLst>
          </p:cNvPr>
          <p:cNvSpPr/>
          <p:nvPr/>
        </p:nvSpPr>
        <p:spPr>
          <a:xfrm flipV="1">
            <a:off x="5412632" y="3024807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7">
            <a:extLst>
              <a:ext uri="{FF2B5EF4-FFF2-40B4-BE49-F238E27FC236}">
                <a16:creationId xmlns:a16="http://schemas.microsoft.com/office/drawing/2014/main" id="{BCCB4582-3917-A13C-B07E-1894E90DB614}"/>
              </a:ext>
            </a:extLst>
          </p:cNvPr>
          <p:cNvSpPr/>
          <p:nvPr/>
        </p:nvSpPr>
        <p:spPr>
          <a:xfrm flipV="1">
            <a:off x="5439809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8">
            <a:extLst>
              <a:ext uri="{FF2B5EF4-FFF2-40B4-BE49-F238E27FC236}">
                <a16:creationId xmlns:a16="http://schemas.microsoft.com/office/drawing/2014/main" id="{3E67528B-75E4-FF98-0099-543CBBDF61CA}"/>
              </a:ext>
            </a:extLst>
          </p:cNvPr>
          <p:cNvSpPr/>
          <p:nvPr/>
        </p:nvSpPr>
        <p:spPr>
          <a:xfrm flipV="1">
            <a:off x="5412632" y="3662455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9">
            <a:extLst>
              <a:ext uri="{FF2B5EF4-FFF2-40B4-BE49-F238E27FC236}">
                <a16:creationId xmlns:a16="http://schemas.microsoft.com/office/drawing/2014/main" id="{DFD6614D-883C-EBBC-09EB-D2B68D6184C0}"/>
              </a:ext>
            </a:extLst>
          </p:cNvPr>
          <p:cNvSpPr/>
          <p:nvPr/>
        </p:nvSpPr>
        <p:spPr>
          <a:xfrm flipV="1">
            <a:off x="6486291" y="2834521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9E50AAA9-2D73-AFC8-3C30-7156BC002E56}"/>
              </a:ext>
            </a:extLst>
          </p:cNvPr>
          <p:cNvSpPr/>
          <p:nvPr/>
        </p:nvSpPr>
        <p:spPr>
          <a:xfrm flipV="1">
            <a:off x="6486291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51EF9A47-323F-3D44-C21D-CE77CA16B128}"/>
              </a:ext>
            </a:extLst>
          </p:cNvPr>
          <p:cNvSpPr/>
          <p:nvPr/>
        </p:nvSpPr>
        <p:spPr>
          <a:xfrm flipV="1">
            <a:off x="6486292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2">
            <a:extLst>
              <a:ext uri="{FF2B5EF4-FFF2-40B4-BE49-F238E27FC236}">
                <a16:creationId xmlns:a16="http://schemas.microsoft.com/office/drawing/2014/main" id="{69E1B1DD-8FDE-EB1D-C1FF-3B54308AF4FE}"/>
              </a:ext>
            </a:extLst>
          </p:cNvPr>
          <p:cNvSpPr/>
          <p:nvPr/>
        </p:nvSpPr>
        <p:spPr>
          <a:xfrm flipV="1">
            <a:off x="6404763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3">
            <a:extLst>
              <a:ext uri="{FF2B5EF4-FFF2-40B4-BE49-F238E27FC236}">
                <a16:creationId xmlns:a16="http://schemas.microsoft.com/office/drawing/2014/main" id="{CE896152-3CAD-94BD-75BD-063F0489019A}"/>
              </a:ext>
            </a:extLst>
          </p:cNvPr>
          <p:cNvSpPr/>
          <p:nvPr/>
        </p:nvSpPr>
        <p:spPr>
          <a:xfrm>
            <a:off x="6544473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4">
            <a:extLst>
              <a:ext uri="{FF2B5EF4-FFF2-40B4-BE49-F238E27FC236}">
                <a16:creationId xmlns:a16="http://schemas.microsoft.com/office/drawing/2014/main" id="{59246134-CC41-CB7C-3DA1-DAC36EAF8917}"/>
              </a:ext>
            </a:extLst>
          </p:cNvPr>
          <p:cNvSpPr/>
          <p:nvPr/>
        </p:nvSpPr>
        <p:spPr>
          <a:xfrm flipV="1">
            <a:off x="6141801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AB4B8ACF-C1AF-4418-A047-347E099EBDF2}"/>
              </a:ext>
            </a:extLst>
          </p:cNvPr>
          <p:cNvSpPr/>
          <p:nvPr/>
        </p:nvSpPr>
        <p:spPr>
          <a:xfrm flipV="1">
            <a:off x="682580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6">
            <a:extLst>
              <a:ext uri="{FF2B5EF4-FFF2-40B4-BE49-F238E27FC236}">
                <a16:creationId xmlns:a16="http://schemas.microsoft.com/office/drawing/2014/main" id="{D0E254E4-39F8-C8FC-FA70-85A46DBB74F7}"/>
              </a:ext>
            </a:extLst>
          </p:cNvPr>
          <p:cNvSpPr/>
          <p:nvPr/>
        </p:nvSpPr>
        <p:spPr>
          <a:xfrm flipV="1">
            <a:off x="6956807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7">
            <a:extLst>
              <a:ext uri="{FF2B5EF4-FFF2-40B4-BE49-F238E27FC236}">
                <a16:creationId xmlns:a16="http://schemas.microsoft.com/office/drawing/2014/main" id="{43C07A4F-55EF-270B-C952-02ADC934F9E4}"/>
              </a:ext>
            </a:extLst>
          </p:cNvPr>
          <p:cNvSpPr/>
          <p:nvPr/>
        </p:nvSpPr>
        <p:spPr>
          <a:xfrm flipV="1">
            <a:off x="6956807" y="3312757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8">
            <a:extLst>
              <a:ext uri="{FF2B5EF4-FFF2-40B4-BE49-F238E27FC236}">
                <a16:creationId xmlns:a16="http://schemas.microsoft.com/office/drawing/2014/main" id="{10588982-F9BA-0313-60CC-05AAF7649728}"/>
              </a:ext>
            </a:extLst>
          </p:cNvPr>
          <p:cNvSpPr/>
          <p:nvPr/>
        </p:nvSpPr>
        <p:spPr>
          <a:xfrm flipV="1">
            <a:off x="6825806" y="3051867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9">
            <a:extLst>
              <a:ext uri="{FF2B5EF4-FFF2-40B4-BE49-F238E27FC236}">
                <a16:creationId xmlns:a16="http://schemas.microsoft.com/office/drawing/2014/main" id="{58180E2D-CADF-ECA1-CD89-273E0FB36FAF}"/>
              </a:ext>
            </a:extLst>
          </p:cNvPr>
          <p:cNvSpPr/>
          <p:nvPr/>
        </p:nvSpPr>
        <p:spPr>
          <a:xfrm flipV="1">
            <a:off x="6798629" y="3024807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60">
            <a:extLst>
              <a:ext uri="{FF2B5EF4-FFF2-40B4-BE49-F238E27FC236}">
                <a16:creationId xmlns:a16="http://schemas.microsoft.com/office/drawing/2014/main" id="{4D558065-0327-53D5-E5D9-F1AA2BB40AD9}"/>
              </a:ext>
            </a:extLst>
          </p:cNvPr>
          <p:cNvSpPr/>
          <p:nvPr/>
        </p:nvSpPr>
        <p:spPr>
          <a:xfrm flipV="1">
            <a:off x="6825806" y="3428626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1">
            <a:extLst>
              <a:ext uri="{FF2B5EF4-FFF2-40B4-BE49-F238E27FC236}">
                <a16:creationId xmlns:a16="http://schemas.microsoft.com/office/drawing/2014/main" id="{D4EFBA3C-108A-BE28-8D66-A7A76FA834D5}"/>
              </a:ext>
            </a:extLst>
          </p:cNvPr>
          <p:cNvSpPr/>
          <p:nvPr/>
        </p:nvSpPr>
        <p:spPr>
          <a:xfrm flipV="1">
            <a:off x="6798629" y="3662455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2">
            <a:extLst>
              <a:ext uri="{FF2B5EF4-FFF2-40B4-BE49-F238E27FC236}">
                <a16:creationId xmlns:a16="http://schemas.microsoft.com/office/drawing/2014/main" id="{5A2FE564-77BB-247F-19BE-946EEB2AC996}"/>
              </a:ext>
            </a:extLst>
          </p:cNvPr>
          <p:cNvSpPr/>
          <p:nvPr/>
        </p:nvSpPr>
        <p:spPr>
          <a:xfrm flipV="1">
            <a:off x="3714105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6800B0D3-CE81-9227-B4C7-C4F68CA46A13}"/>
              </a:ext>
            </a:extLst>
          </p:cNvPr>
          <p:cNvSpPr/>
          <p:nvPr/>
        </p:nvSpPr>
        <p:spPr>
          <a:xfrm flipV="1">
            <a:off x="3714105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4">
            <a:extLst>
              <a:ext uri="{FF2B5EF4-FFF2-40B4-BE49-F238E27FC236}">
                <a16:creationId xmlns:a16="http://schemas.microsoft.com/office/drawing/2014/main" id="{79372DE3-615C-E309-94F4-2BB3DFFBF24B}"/>
              </a:ext>
            </a:extLst>
          </p:cNvPr>
          <p:cNvSpPr/>
          <p:nvPr/>
        </p:nvSpPr>
        <p:spPr>
          <a:xfrm flipV="1">
            <a:off x="3714105" y="4750896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5">
            <a:extLst>
              <a:ext uri="{FF2B5EF4-FFF2-40B4-BE49-F238E27FC236}">
                <a16:creationId xmlns:a16="http://schemas.microsoft.com/office/drawing/2014/main" id="{E20D769A-3353-0166-7DD2-B911270113C1}"/>
              </a:ext>
            </a:extLst>
          </p:cNvPr>
          <p:cNvSpPr/>
          <p:nvPr/>
        </p:nvSpPr>
        <p:spPr>
          <a:xfrm flipV="1">
            <a:off x="3632575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6">
            <a:extLst>
              <a:ext uri="{FF2B5EF4-FFF2-40B4-BE49-F238E27FC236}">
                <a16:creationId xmlns:a16="http://schemas.microsoft.com/office/drawing/2014/main" id="{88D85F61-3D0E-2066-F96D-0300FA833D10}"/>
              </a:ext>
            </a:extLst>
          </p:cNvPr>
          <p:cNvSpPr/>
          <p:nvPr/>
        </p:nvSpPr>
        <p:spPr>
          <a:xfrm>
            <a:off x="3772287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7">
            <a:extLst>
              <a:ext uri="{FF2B5EF4-FFF2-40B4-BE49-F238E27FC236}">
                <a16:creationId xmlns:a16="http://schemas.microsoft.com/office/drawing/2014/main" id="{98111F2F-7B45-77EE-D186-F9F54D5F610B}"/>
              </a:ext>
            </a:extLst>
          </p:cNvPr>
          <p:cNvSpPr/>
          <p:nvPr/>
        </p:nvSpPr>
        <p:spPr>
          <a:xfrm flipV="1">
            <a:off x="3369615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8">
            <a:extLst>
              <a:ext uri="{FF2B5EF4-FFF2-40B4-BE49-F238E27FC236}">
                <a16:creationId xmlns:a16="http://schemas.microsoft.com/office/drawing/2014/main" id="{A4C4712F-0449-89EE-4CB7-D876CD6D490A}"/>
              </a:ext>
            </a:extLst>
          </p:cNvPr>
          <p:cNvSpPr/>
          <p:nvPr/>
        </p:nvSpPr>
        <p:spPr>
          <a:xfrm flipV="1">
            <a:off x="405371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9">
            <a:extLst>
              <a:ext uri="{FF2B5EF4-FFF2-40B4-BE49-F238E27FC236}">
                <a16:creationId xmlns:a16="http://schemas.microsoft.com/office/drawing/2014/main" id="{BAB4B425-B522-63BA-4DCB-D01D587DDA19}"/>
              </a:ext>
            </a:extLst>
          </p:cNvPr>
          <p:cNvSpPr/>
          <p:nvPr/>
        </p:nvSpPr>
        <p:spPr>
          <a:xfrm flipV="1">
            <a:off x="4184717" y="4692869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70">
            <a:extLst>
              <a:ext uri="{FF2B5EF4-FFF2-40B4-BE49-F238E27FC236}">
                <a16:creationId xmlns:a16="http://schemas.microsoft.com/office/drawing/2014/main" id="{D4F0A387-DD4D-3717-9F6C-D8B2BAFCE17F}"/>
              </a:ext>
            </a:extLst>
          </p:cNvPr>
          <p:cNvSpPr/>
          <p:nvPr/>
        </p:nvSpPr>
        <p:spPr>
          <a:xfrm flipV="1">
            <a:off x="4184717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1">
            <a:extLst>
              <a:ext uri="{FF2B5EF4-FFF2-40B4-BE49-F238E27FC236}">
                <a16:creationId xmlns:a16="http://schemas.microsoft.com/office/drawing/2014/main" id="{187D2A10-34A6-8620-A606-0D9241D8DED3}"/>
              </a:ext>
            </a:extLst>
          </p:cNvPr>
          <p:cNvSpPr/>
          <p:nvPr/>
        </p:nvSpPr>
        <p:spPr>
          <a:xfrm flipV="1">
            <a:off x="4053716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2">
            <a:extLst>
              <a:ext uri="{FF2B5EF4-FFF2-40B4-BE49-F238E27FC236}">
                <a16:creationId xmlns:a16="http://schemas.microsoft.com/office/drawing/2014/main" id="{35646649-CFD2-7B1A-9AE7-F812FD3FE7F7}"/>
              </a:ext>
            </a:extLst>
          </p:cNvPr>
          <p:cNvSpPr/>
          <p:nvPr/>
        </p:nvSpPr>
        <p:spPr>
          <a:xfrm flipV="1">
            <a:off x="4026539" y="4405013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3">
            <a:extLst>
              <a:ext uri="{FF2B5EF4-FFF2-40B4-BE49-F238E27FC236}">
                <a16:creationId xmlns:a16="http://schemas.microsoft.com/office/drawing/2014/main" id="{2E6180A2-E7EE-4D0D-9D19-D7D038EF17EC}"/>
              </a:ext>
            </a:extLst>
          </p:cNvPr>
          <p:cNvSpPr/>
          <p:nvPr/>
        </p:nvSpPr>
        <p:spPr>
          <a:xfrm flipV="1">
            <a:off x="4053716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4">
            <a:extLst>
              <a:ext uri="{FF2B5EF4-FFF2-40B4-BE49-F238E27FC236}">
                <a16:creationId xmlns:a16="http://schemas.microsoft.com/office/drawing/2014/main" id="{B36788F5-32F4-B5E0-2592-4B4600B9FC34}"/>
              </a:ext>
            </a:extLst>
          </p:cNvPr>
          <p:cNvSpPr/>
          <p:nvPr/>
        </p:nvSpPr>
        <p:spPr>
          <a:xfrm flipV="1">
            <a:off x="4026539" y="5042661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5">
            <a:extLst>
              <a:ext uri="{FF2B5EF4-FFF2-40B4-BE49-F238E27FC236}">
                <a16:creationId xmlns:a16="http://schemas.microsoft.com/office/drawing/2014/main" id="{2AA3E2A1-D478-C81B-FCC4-C75AC2817E86}"/>
              </a:ext>
            </a:extLst>
          </p:cNvPr>
          <p:cNvSpPr/>
          <p:nvPr/>
        </p:nvSpPr>
        <p:spPr>
          <a:xfrm flipV="1">
            <a:off x="5100198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6">
            <a:extLst>
              <a:ext uri="{FF2B5EF4-FFF2-40B4-BE49-F238E27FC236}">
                <a16:creationId xmlns:a16="http://schemas.microsoft.com/office/drawing/2014/main" id="{F698F07E-9C46-AAB1-5529-4925EC581038}"/>
              </a:ext>
            </a:extLst>
          </p:cNvPr>
          <p:cNvSpPr/>
          <p:nvPr/>
        </p:nvSpPr>
        <p:spPr>
          <a:xfrm flipV="1">
            <a:off x="5100198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7">
            <a:extLst>
              <a:ext uri="{FF2B5EF4-FFF2-40B4-BE49-F238E27FC236}">
                <a16:creationId xmlns:a16="http://schemas.microsoft.com/office/drawing/2014/main" id="{8227E030-256D-E4B6-36B0-C3E3AA6A7FE4}"/>
              </a:ext>
            </a:extLst>
          </p:cNvPr>
          <p:cNvSpPr/>
          <p:nvPr/>
        </p:nvSpPr>
        <p:spPr>
          <a:xfrm flipV="1">
            <a:off x="5100199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8">
            <a:extLst>
              <a:ext uri="{FF2B5EF4-FFF2-40B4-BE49-F238E27FC236}">
                <a16:creationId xmlns:a16="http://schemas.microsoft.com/office/drawing/2014/main" id="{1C5FA7F5-76D5-D76C-F3C9-702EA7F03A1E}"/>
              </a:ext>
            </a:extLst>
          </p:cNvPr>
          <p:cNvSpPr/>
          <p:nvPr/>
        </p:nvSpPr>
        <p:spPr>
          <a:xfrm flipV="1">
            <a:off x="5018670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9">
            <a:extLst>
              <a:ext uri="{FF2B5EF4-FFF2-40B4-BE49-F238E27FC236}">
                <a16:creationId xmlns:a16="http://schemas.microsoft.com/office/drawing/2014/main" id="{A57DEFB5-D2EB-7ABC-BFD1-1E7FB5C29948}"/>
              </a:ext>
            </a:extLst>
          </p:cNvPr>
          <p:cNvSpPr/>
          <p:nvPr/>
        </p:nvSpPr>
        <p:spPr>
          <a:xfrm>
            <a:off x="5158380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80">
            <a:extLst>
              <a:ext uri="{FF2B5EF4-FFF2-40B4-BE49-F238E27FC236}">
                <a16:creationId xmlns:a16="http://schemas.microsoft.com/office/drawing/2014/main" id="{F93AAA11-AEF8-3788-A4AE-2D0930E8A8CD}"/>
              </a:ext>
            </a:extLst>
          </p:cNvPr>
          <p:cNvSpPr/>
          <p:nvPr/>
        </p:nvSpPr>
        <p:spPr>
          <a:xfrm flipV="1">
            <a:off x="4755708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1">
            <a:extLst>
              <a:ext uri="{FF2B5EF4-FFF2-40B4-BE49-F238E27FC236}">
                <a16:creationId xmlns:a16="http://schemas.microsoft.com/office/drawing/2014/main" id="{110D15B5-56BC-29E8-8A74-BA627A856D2E}"/>
              </a:ext>
            </a:extLst>
          </p:cNvPr>
          <p:cNvSpPr/>
          <p:nvPr/>
        </p:nvSpPr>
        <p:spPr>
          <a:xfrm flipV="1">
            <a:off x="5439808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2">
            <a:extLst>
              <a:ext uri="{FF2B5EF4-FFF2-40B4-BE49-F238E27FC236}">
                <a16:creationId xmlns:a16="http://schemas.microsoft.com/office/drawing/2014/main" id="{E736A9DD-F4DA-DDFA-10A0-A3294429C836}"/>
              </a:ext>
            </a:extLst>
          </p:cNvPr>
          <p:cNvSpPr/>
          <p:nvPr/>
        </p:nvSpPr>
        <p:spPr>
          <a:xfrm flipV="1">
            <a:off x="5570714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3">
            <a:extLst>
              <a:ext uri="{FF2B5EF4-FFF2-40B4-BE49-F238E27FC236}">
                <a16:creationId xmlns:a16="http://schemas.microsoft.com/office/drawing/2014/main" id="{0D568EED-3646-4633-60B8-0E78C783458F}"/>
              </a:ext>
            </a:extLst>
          </p:cNvPr>
          <p:cNvSpPr/>
          <p:nvPr/>
        </p:nvSpPr>
        <p:spPr>
          <a:xfrm flipV="1">
            <a:off x="5570714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4">
            <a:extLst>
              <a:ext uri="{FF2B5EF4-FFF2-40B4-BE49-F238E27FC236}">
                <a16:creationId xmlns:a16="http://schemas.microsoft.com/office/drawing/2014/main" id="{7C280C62-A70D-810C-09FF-AF4F4FE775EB}"/>
              </a:ext>
            </a:extLst>
          </p:cNvPr>
          <p:cNvSpPr/>
          <p:nvPr/>
        </p:nvSpPr>
        <p:spPr>
          <a:xfrm flipV="1">
            <a:off x="5439809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5">
            <a:extLst>
              <a:ext uri="{FF2B5EF4-FFF2-40B4-BE49-F238E27FC236}">
                <a16:creationId xmlns:a16="http://schemas.microsoft.com/office/drawing/2014/main" id="{F1FEE252-BE50-513F-3F5F-31496778B02F}"/>
              </a:ext>
            </a:extLst>
          </p:cNvPr>
          <p:cNvSpPr/>
          <p:nvPr/>
        </p:nvSpPr>
        <p:spPr>
          <a:xfrm flipV="1">
            <a:off x="5412632" y="4405013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6">
            <a:extLst>
              <a:ext uri="{FF2B5EF4-FFF2-40B4-BE49-F238E27FC236}">
                <a16:creationId xmlns:a16="http://schemas.microsoft.com/office/drawing/2014/main" id="{DF8D3E7F-D826-AFAF-7606-936D04BD17D4}"/>
              </a:ext>
            </a:extLst>
          </p:cNvPr>
          <p:cNvSpPr/>
          <p:nvPr/>
        </p:nvSpPr>
        <p:spPr>
          <a:xfrm flipV="1">
            <a:off x="5439809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7">
            <a:extLst>
              <a:ext uri="{FF2B5EF4-FFF2-40B4-BE49-F238E27FC236}">
                <a16:creationId xmlns:a16="http://schemas.microsoft.com/office/drawing/2014/main" id="{68B31088-5EBE-E09C-23DC-2054D4C1AA9E}"/>
              </a:ext>
            </a:extLst>
          </p:cNvPr>
          <p:cNvSpPr/>
          <p:nvPr/>
        </p:nvSpPr>
        <p:spPr>
          <a:xfrm flipV="1">
            <a:off x="5412632" y="5042661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8">
            <a:extLst>
              <a:ext uri="{FF2B5EF4-FFF2-40B4-BE49-F238E27FC236}">
                <a16:creationId xmlns:a16="http://schemas.microsoft.com/office/drawing/2014/main" id="{F9261930-2C19-AF34-EE27-EF2EB8C43EA8}"/>
              </a:ext>
            </a:extLst>
          </p:cNvPr>
          <p:cNvSpPr/>
          <p:nvPr/>
        </p:nvSpPr>
        <p:spPr>
          <a:xfrm flipV="1">
            <a:off x="6486291" y="4214633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9">
            <a:extLst>
              <a:ext uri="{FF2B5EF4-FFF2-40B4-BE49-F238E27FC236}">
                <a16:creationId xmlns:a16="http://schemas.microsoft.com/office/drawing/2014/main" id="{7D8CF1CF-A5DE-526E-5ED9-D926EB4BDB68}"/>
              </a:ext>
            </a:extLst>
          </p:cNvPr>
          <p:cNvSpPr/>
          <p:nvPr/>
        </p:nvSpPr>
        <p:spPr>
          <a:xfrm flipV="1">
            <a:off x="6486291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90">
            <a:extLst>
              <a:ext uri="{FF2B5EF4-FFF2-40B4-BE49-F238E27FC236}">
                <a16:creationId xmlns:a16="http://schemas.microsoft.com/office/drawing/2014/main" id="{CDC655A7-3C8B-D362-4B86-A523AED2D95A}"/>
              </a:ext>
            </a:extLst>
          </p:cNvPr>
          <p:cNvSpPr/>
          <p:nvPr/>
        </p:nvSpPr>
        <p:spPr>
          <a:xfrm flipV="1">
            <a:off x="6486292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1">
            <a:extLst>
              <a:ext uri="{FF2B5EF4-FFF2-40B4-BE49-F238E27FC236}">
                <a16:creationId xmlns:a16="http://schemas.microsoft.com/office/drawing/2014/main" id="{C945E2E1-4508-EFB6-EAA6-4559DB2073A6}"/>
              </a:ext>
            </a:extLst>
          </p:cNvPr>
          <p:cNvSpPr/>
          <p:nvPr/>
        </p:nvSpPr>
        <p:spPr>
          <a:xfrm flipV="1">
            <a:off x="6404763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2">
            <a:extLst>
              <a:ext uri="{FF2B5EF4-FFF2-40B4-BE49-F238E27FC236}">
                <a16:creationId xmlns:a16="http://schemas.microsoft.com/office/drawing/2014/main" id="{4C83B89E-6E1B-91F3-33C4-C22095497D76}"/>
              </a:ext>
            </a:extLst>
          </p:cNvPr>
          <p:cNvSpPr/>
          <p:nvPr/>
        </p:nvSpPr>
        <p:spPr>
          <a:xfrm>
            <a:off x="6544473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3">
            <a:extLst>
              <a:ext uri="{FF2B5EF4-FFF2-40B4-BE49-F238E27FC236}">
                <a16:creationId xmlns:a16="http://schemas.microsoft.com/office/drawing/2014/main" id="{16594DF2-A048-1F1C-6614-D5250EFCFACB}"/>
              </a:ext>
            </a:extLst>
          </p:cNvPr>
          <p:cNvSpPr/>
          <p:nvPr/>
        </p:nvSpPr>
        <p:spPr>
          <a:xfrm flipV="1">
            <a:off x="6141801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4">
            <a:extLst>
              <a:ext uri="{FF2B5EF4-FFF2-40B4-BE49-F238E27FC236}">
                <a16:creationId xmlns:a16="http://schemas.microsoft.com/office/drawing/2014/main" id="{18BC22FA-18F9-854E-05E3-0B29B2FF2897}"/>
              </a:ext>
            </a:extLst>
          </p:cNvPr>
          <p:cNvSpPr/>
          <p:nvPr/>
        </p:nvSpPr>
        <p:spPr>
          <a:xfrm flipV="1">
            <a:off x="682580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5">
            <a:extLst>
              <a:ext uri="{FF2B5EF4-FFF2-40B4-BE49-F238E27FC236}">
                <a16:creationId xmlns:a16="http://schemas.microsoft.com/office/drawing/2014/main" id="{4DA9E145-CB0C-CF8F-C3FC-92C15DEB0AF4}"/>
              </a:ext>
            </a:extLst>
          </p:cNvPr>
          <p:cNvSpPr/>
          <p:nvPr/>
        </p:nvSpPr>
        <p:spPr>
          <a:xfrm flipV="1">
            <a:off x="6956807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6">
            <a:extLst>
              <a:ext uri="{FF2B5EF4-FFF2-40B4-BE49-F238E27FC236}">
                <a16:creationId xmlns:a16="http://schemas.microsoft.com/office/drawing/2014/main" id="{C5303509-7D85-F37A-9DDF-48270C2C299D}"/>
              </a:ext>
            </a:extLst>
          </p:cNvPr>
          <p:cNvSpPr/>
          <p:nvPr/>
        </p:nvSpPr>
        <p:spPr>
          <a:xfrm flipV="1">
            <a:off x="6956807" y="4692869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7">
            <a:extLst>
              <a:ext uri="{FF2B5EF4-FFF2-40B4-BE49-F238E27FC236}">
                <a16:creationId xmlns:a16="http://schemas.microsoft.com/office/drawing/2014/main" id="{FC832D1D-C14F-3FB9-8A6B-9DAFEDC4D0CF}"/>
              </a:ext>
            </a:extLst>
          </p:cNvPr>
          <p:cNvSpPr/>
          <p:nvPr/>
        </p:nvSpPr>
        <p:spPr>
          <a:xfrm flipV="1">
            <a:off x="6825806" y="4432074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8">
            <a:extLst>
              <a:ext uri="{FF2B5EF4-FFF2-40B4-BE49-F238E27FC236}">
                <a16:creationId xmlns:a16="http://schemas.microsoft.com/office/drawing/2014/main" id="{923C3B6B-A392-8ED5-B637-F5D86554D82F}"/>
              </a:ext>
            </a:extLst>
          </p:cNvPr>
          <p:cNvSpPr/>
          <p:nvPr/>
        </p:nvSpPr>
        <p:spPr>
          <a:xfrm flipV="1">
            <a:off x="6798629" y="4405013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9">
            <a:extLst>
              <a:ext uri="{FF2B5EF4-FFF2-40B4-BE49-F238E27FC236}">
                <a16:creationId xmlns:a16="http://schemas.microsoft.com/office/drawing/2014/main" id="{D3834F41-8233-C25A-8B73-9F6F4AD615B1}"/>
              </a:ext>
            </a:extLst>
          </p:cNvPr>
          <p:cNvSpPr/>
          <p:nvPr/>
        </p:nvSpPr>
        <p:spPr>
          <a:xfrm flipV="1">
            <a:off x="6825806" y="4808832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100">
            <a:extLst>
              <a:ext uri="{FF2B5EF4-FFF2-40B4-BE49-F238E27FC236}">
                <a16:creationId xmlns:a16="http://schemas.microsoft.com/office/drawing/2014/main" id="{1F45AC64-5E5D-E701-1C7F-A676369C3482}"/>
              </a:ext>
            </a:extLst>
          </p:cNvPr>
          <p:cNvSpPr/>
          <p:nvPr/>
        </p:nvSpPr>
        <p:spPr>
          <a:xfrm flipV="1">
            <a:off x="6798629" y="5042661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1">
            <a:extLst>
              <a:ext uri="{FF2B5EF4-FFF2-40B4-BE49-F238E27FC236}">
                <a16:creationId xmlns:a16="http://schemas.microsoft.com/office/drawing/2014/main" id="{876D7E90-7F6C-A37F-EE0B-54C7685506B8}"/>
              </a:ext>
            </a:extLst>
          </p:cNvPr>
          <p:cNvSpPr/>
          <p:nvPr/>
        </p:nvSpPr>
        <p:spPr>
          <a:xfrm flipV="1">
            <a:off x="405371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400A7294-5718-DEB3-131C-E5404C154F3C}"/>
              </a:ext>
            </a:extLst>
          </p:cNvPr>
          <p:cNvSpPr/>
          <p:nvPr/>
        </p:nvSpPr>
        <p:spPr>
          <a:xfrm flipV="1">
            <a:off x="5439808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090DC34-8E3A-8949-A967-3367B4E9FEE7}"/>
              </a:ext>
            </a:extLst>
          </p:cNvPr>
          <p:cNvSpPr/>
          <p:nvPr/>
        </p:nvSpPr>
        <p:spPr>
          <a:xfrm flipV="1">
            <a:off x="682580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72E6CDE4-AF6F-9E30-3841-8530AA7E2B0E}"/>
              </a:ext>
            </a:extLst>
          </p:cNvPr>
          <p:cNvSpPr/>
          <p:nvPr/>
        </p:nvSpPr>
        <p:spPr>
          <a:xfrm flipV="1">
            <a:off x="4053715" y="2816352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E2696C2C-4B6E-636C-22ED-F01B29BBED19}"/>
              </a:ext>
            </a:extLst>
          </p:cNvPr>
          <p:cNvSpPr/>
          <p:nvPr/>
        </p:nvSpPr>
        <p:spPr>
          <a:xfrm flipV="1">
            <a:off x="4053715" y="5259276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6">
            <a:extLst>
              <a:ext uri="{FF2B5EF4-FFF2-40B4-BE49-F238E27FC236}">
                <a16:creationId xmlns:a16="http://schemas.microsoft.com/office/drawing/2014/main" id="{547DA644-BD4C-BAA0-8A39-36E09513A965}"/>
              </a:ext>
            </a:extLst>
          </p:cNvPr>
          <p:cNvSpPr/>
          <p:nvPr/>
        </p:nvSpPr>
        <p:spPr>
          <a:xfrm flipV="1">
            <a:off x="2152649" y="2839282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A799CFA8-5A39-6EC4-699C-902A830F465B}"/>
              </a:ext>
            </a:extLst>
          </p:cNvPr>
          <p:cNvSpPr/>
          <p:nvPr/>
        </p:nvSpPr>
        <p:spPr>
          <a:xfrm flipV="1">
            <a:off x="1861602" y="3902142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12">
            <a:extLst>
              <a:ext uri="{FF2B5EF4-FFF2-40B4-BE49-F238E27FC236}">
                <a16:creationId xmlns:a16="http://schemas.microsoft.com/office/drawing/2014/main" id="{3B871ADC-B369-9D08-A9D5-AE4EEE78E305}"/>
              </a:ext>
            </a:extLst>
          </p:cNvPr>
          <p:cNvSpPr/>
          <p:nvPr/>
        </p:nvSpPr>
        <p:spPr>
          <a:xfrm flipV="1">
            <a:off x="3014121" y="2839284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3">
            <a:extLst>
              <a:ext uri="{FF2B5EF4-FFF2-40B4-BE49-F238E27FC236}">
                <a16:creationId xmlns:a16="http://schemas.microsoft.com/office/drawing/2014/main" id="{25E4D14E-ACB3-8435-9509-506074BCB7C5}"/>
              </a:ext>
            </a:extLst>
          </p:cNvPr>
          <p:cNvSpPr/>
          <p:nvPr/>
        </p:nvSpPr>
        <p:spPr>
          <a:xfrm flipV="1">
            <a:off x="2723027" y="3950405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4">
            <a:extLst>
              <a:ext uri="{FF2B5EF4-FFF2-40B4-BE49-F238E27FC236}">
                <a16:creationId xmlns:a16="http://schemas.microsoft.com/office/drawing/2014/main" id="{9B5DFA7B-E509-AA5D-F723-28063DEFB891}"/>
              </a:ext>
            </a:extLst>
          </p:cNvPr>
          <p:cNvSpPr/>
          <p:nvPr/>
        </p:nvSpPr>
        <p:spPr>
          <a:xfrm flipV="1">
            <a:off x="6825806" y="3902096"/>
            <a:ext cx="785671" cy="340421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6">
            <a:extLst>
              <a:ext uri="{FF2B5EF4-FFF2-40B4-BE49-F238E27FC236}">
                <a16:creationId xmlns:a16="http://schemas.microsoft.com/office/drawing/2014/main" id="{2FEFEC73-247D-AE9C-82FB-0C67516373CF}"/>
              </a:ext>
            </a:extLst>
          </p:cNvPr>
          <p:cNvSpPr/>
          <p:nvPr/>
        </p:nvSpPr>
        <p:spPr>
          <a:xfrm flipV="1">
            <a:off x="5439808" y="3902095"/>
            <a:ext cx="2406398" cy="167353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8">
            <a:extLst>
              <a:ext uri="{FF2B5EF4-FFF2-40B4-BE49-F238E27FC236}">
                <a16:creationId xmlns:a16="http://schemas.microsoft.com/office/drawing/2014/main" id="{EBD3F6EC-869E-3928-403C-F472DB35528F}"/>
              </a:ext>
            </a:extLst>
          </p:cNvPr>
          <p:cNvSpPr/>
          <p:nvPr/>
        </p:nvSpPr>
        <p:spPr>
          <a:xfrm flipV="1">
            <a:off x="4053716" y="3880769"/>
            <a:ext cx="3557761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38">
            <a:extLst>
              <a:ext uri="{FF2B5EF4-FFF2-40B4-BE49-F238E27FC236}">
                <a16:creationId xmlns:a16="http://schemas.microsoft.com/office/drawing/2014/main" id="{D2C80934-9DD5-1EE5-3E14-72EDA33AF50E}"/>
              </a:ext>
            </a:extLst>
          </p:cNvPr>
          <p:cNvSpPr/>
          <p:nvPr/>
        </p:nvSpPr>
        <p:spPr>
          <a:xfrm flipV="1">
            <a:off x="4026539" y="389223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9">
            <a:extLst>
              <a:ext uri="{FF2B5EF4-FFF2-40B4-BE49-F238E27FC236}">
                <a16:creationId xmlns:a16="http://schemas.microsoft.com/office/drawing/2014/main" id="{00840ED1-01F1-68B7-55A4-79915207B4E7}"/>
              </a:ext>
            </a:extLst>
          </p:cNvPr>
          <p:cNvSpPr/>
          <p:nvPr/>
        </p:nvSpPr>
        <p:spPr>
          <a:xfrm flipV="1">
            <a:off x="5409953" y="405063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40">
            <a:extLst>
              <a:ext uri="{FF2B5EF4-FFF2-40B4-BE49-F238E27FC236}">
                <a16:creationId xmlns:a16="http://schemas.microsoft.com/office/drawing/2014/main" id="{588F17BD-D744-B5B8-5332-FCC4FD7014DC}"/>
              </a:ext>
            </a:extLst>
          </p:cNvPr>
          <p:cNvSpPr/>
          <p:nvPr/>
        </p:nvSpPr>
        <p:spPr>
          <a:xfrm flipV="1">
            <a:off x="6796046" y="4216953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40">
            <a:extLst>
              <a:ext uri="{FF2B5EF4-FFF2-40B4-BE49-F238E27FC236}">
                <a16:creationId xmlns:a16="http://schemas.microsoft.com/office/drawing/2014/main" id="{670C6F24-07FC-AAB8-B7D3-7359EDAAE4C2}"/>
              </a:ext>
            </a:extLst>
          </p:cNvPr>
          <p:cNvSpPr/>
          <p:nvPr/>
        </p:nvSpPr>
        <p:spPr>
          <a:xfrm flipV="1">
            <a:off x="7846207" y="3357016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44">
            <a:extLst>
              <a:ext uri="{FF2B5EF4-FFF2-40B4-BE49-F238E27FC236}">
                <a16:creationId xmlns:a16="http://schemas.microsoft.com/office/drawing/2014/main" id="{615CCA96-720F-B17B-57E0-0F72A2792B9F}"/>
              </a:ext>
            </a:extLst>
          </p:cNvPr>
          <p:cNvSpPr/>
          <p:nvPr/>
        </p:nvSpPr>
        <p:spPr>
          <a:xfrm flipV="1">
            <a:off x="8936830" y="3353694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18">
            <a:extLst>
              <a:ext uri="{FF2B5EF4-FFF2-40B4-BE49-F238E27FC236}">
                <a16:creationId xmlns:a16="http://schemas.microsoft.com/office/drawing/2014/main" id="{E9BC5B9C-B7F0-4FB0-BB87-05AF1C6831CE}"/>
              </a:ext>
            </a:extLst>
          </p:cNvPr>
          <p:cNvSpPr/>
          <p:nvPr/>
        </p:nvSpPr>
        <p:spPr>
          <a:xfrm flipV="1">
            <a:off x="8355228" y="3434724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18">
            <a:extLst>
              <a:ext uri="{FF2B5EF4-FFF2-40B4-BE49-F238E27FC236}">
                <a16:creationId xmlns:a16="http://schemas.microsoft.com/office/drawing/2014/main" id="{21A71B31-7731-C239-DA37-4F1FEA339D00}"/>
              </a:ext>
            </a:extLst>
          </p:cNvPr>
          <p:cNvSpPr/>
          <p:nvPr/>
        </p:nvSpPr>
        <p:spPr>
          <a:xfrm flipV="1">
            <a:off x="9609960" y="3412800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40">
            <a:extLst>
              <a:ext uri="{FF2B5EF4-FFF2-40B4-BE49-F238E27FC236}">
                <a16:creationId xmlns:a16="http://schemas.microsoft.com/office/drawing/2014/main" id="{2675D9CE-D56E-8CC9-0D44-6E026DAEB9B5}"/>
              </a:ext>
            </a:extLst>
          </p:cNvPr>
          <p:cNvSpPr/>
          <p:nvPr/>
        </p:nvSpPr>
        <p:spPr>
          <a:xfrm flipV="1">
            <a:off x="7846207" y="3946352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144">
            <a:extLst>
              <a:ext uri="{FF2B5EF4-FFF2-40B4-BE49-F238E27FC236}">
                <a16:creationId xmlns:a16="http://schemas.microsoft.com/office/drawing/2014/main" id="{EFAC8C7F-1D1C-1603-5EFF-330EAC2D69AB}"/>
              </a:ext>
            </a:extLst>
          </p:cNvPr>
          <p:cNvSpPr/>
          <p:nvPr/>
        </p:nvSpPr>
        <p:spPr>
          <a:xfrm flipV="1">
            <a:off x="8936830" y="394303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118">
            <a:extLst>
              <a:ext uri="{FF2B5EF4-FFF2-40B4-BE49-F238E27FC236}">
                <a16:creationId xmlns:a16="http://schemas.microsoft.com/office/drawing/2014/main" id="{3D43025F-80E9-D74D-DE47-1E37BDD95306}"/>
              </a:ext>
            </a:extLst>
          </p:cNvPr>
          <p:cNvSpPr/>
          <p:nvPr/>
        </p:nvSpPr>
        <p:spPr>
          <a:xfrm flipV="1">
            <a:off x="8355228" y="4024060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118">
            <a:extLst>
              <a:ext uri="{FF2B5EF4-FFF2-40B4-BE49-F238E27FC236}">
                <a16:creationId xmlns:a16="http://schemas.microsoft.com/office/drawing/2014/main" id="{0B5B1679-B50D-84A9-02D9-B39B30EF9D62}"/>
              </a:ext>
            </a:extLst>
          </p:cNvPr>
          <p:cNvSpPr/>
          <p:nvPr/>
        </p:nvSpPr>
        <p:spPr>
          <a:xfrm flipV="1">
            <a:off x="9609960" y="4002136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140">
            <a:extLst>
              <a:ext uri="{FF2B5EF4-FFF2-40B4-BE49-F238E27FC236}">
                <a16:creationId xmlns:a16="http://schemas.microsoft.com/office/drawing/2014/main" id="{21F21EF2-F8D9-2244-FE40-0B045C48BE40}"/>
              </a:ext>
            </a:extLst>
          </p:cNvPr>
          <p:cNvSpPr/>
          <p:nvPr/>
        </p:nvSpPr>
        <p:spPr>
          <a:xfrm flipV="1">
            <a:off x="7831583" y="4499144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44">
            <a:extLst>
              <a:ext uri="{FF2B5EF4-FFF2-40B4-BE49-F238E27FC236}">
                <a16:creationId xmlns:a16="http://schemas.microsoft.com/office/drawing/2014/main" id="{6643E7F3-19C6-2178-51CD-4C82B6172D1B}"/>
              </a:ext>
            </a:extLst>
          </p:cNvPr>
          <p:cNvSpPr/>
          <p:nvPr/>
        </p:nvSpPr>
        <p:spPr>
          <a:xfrm flipV="1">
            <a:off x="8922206" y="4495822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8">
            <a:extLst>
              <a:ext uri="{FF2B5EF4-FFF2-40B4-BE49-F238E27FC236}">
                <a16:creationId xmlns:a16="http://schemas.microsoft.com/office/drawing/2014/main" id="{21D2A5A3-1400-7CD4-9E7A-A05A01F7B838}"/>
              </a:ext>
            </a:extLst>
          </p:cNvPr>
          <p:cNvSpPr/>
          <p:nvPr/>
        </p:nvSpPr>
        <p:spPr>
          <a:xfrm flipV="1">
            <a:off x="8340604" y="4576852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8">
            <a:extLst>
              <a:ext uri="{FF2B5EF4-FFF2-40B4-BE49-F238E27FC236}">
                <a16:creationId xmlns:a16="http://schemas.microsoft.com/office/drawing/2014/main" id="{A4DFA453-8CAF-6489-FC2F-44129BAC1D76}"/>
              </a:ext>
            </a:extLst>
          </p:cNvPr>
          <p:cNvSpPr/>
          <p:nvPr/>
        </p:nvSpPr>
        <p:spPr>
          <a:xfrm flipV="1">
            <a:off x="9595336" y="4554927"/>
            <a:ext cx="472589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C9083F2-7695-1F8B-AE89-0D52D7810C3A}"/>
              </a:ext>
            </a:extLst>
          </p:cNvPr>
          <p:cNvCxnSpPr>
            <a:endCxn id="112" idx="0"/>
          </p:cNvCxnSpPr>
          <p:nvPr/>
        </p:nvCxnSpPr>
        <p:spPr>
          <a:xfrm rot="16200000" flipH="1">
            <a:off x="7531825" y="4322167"/>
            <a:ext cx="379602" cy="220301"/>
          </a:xfrm>
          <a:prstGeom prst="bentConnector4">
            <a:avLst>
              <a:gd name="adj1" fmla="val 33802"/>
              <a:gd name="adj2" fmla="val -10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8B27C0B4-061A-9F28-67BD-5AEECC0A1E18}"/>
              </a:ext>
            </a:extLst>
          </p:cNvPr>
          <p:cNvCxnSpPr>
            <a:cxnSpLocks/>
            <a:stCxn id="99" idx="1"/>
            <a:endCxn id="104" idx="0"/>
          </p:cNvCxnSpPr>
          <p:nvPr/>
        </p:nvCxnSpPr>
        <p:spPr>
          <a:xfrm flipV="1">
            <a:off x="7611767" y="3479990"/>
            <a:ext cx="234635" cy="445988"/>
          </a:xfrm>
          <a:prstGeom prst="bentConnector3">
            <a:avLst>
              <a:gd name="adj1" fmla="val -465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: Shape 118">
            <a:extLst>
              <a:ext uri="{FF2B5EF4-FFF2-40B4-BE49-F238E27FC236}">
                <a16:creationId xmlns:a16="http://schemas.microsoft.com/office/drawing/2014/main" id="{E24BF5F2-C14B-3A64-32AC-7A0955218373}"/>
              </a:ext>
            </a:extLst>
          </p:cNvPr>
          <p:cNvSpPr/>
          <p:nvPr/>
        </p:nvSpPr>
        <p:spPr>
          <a:xfrm rot="5400000" flipV="1">
            <a:off x="9509619" y="4024446"/>
            <a:ext cx="1146417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6">
            <a:extLst>
              <a:ext uri="{FF2B5EF4-FFF2-40B4-BE49-F238E27FC236}">
                <a16:creationId xmlns:a16="http://schemas.microsoft.com/office/drawing/2014/main" id="{26BC8BBE-C5D5-325D-9FD1-BAB641A49B43}"/>
              </a:ext>
            </a:extLst>
          </p:cNvPr>
          <p:cNvSpPr/>
          <p:nvPr/>
        </p:nvSpPr>
        <p:spPr>
          <a:xfrm flipV="1">
            <a:off x="10026488" y="404066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A2D5F97-050D-7F37-BA39-EF3D6F00B35D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8D9C91E-465A-E54C-AC80-52A0BF6291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pic>
        <p:nvPicPr>
          <p:cNvPr id="8" name="Imagen 7" descr="Computadora de escritorio sobre superficie de madera&#10;&#10;Descripción generada automáticamente">
            <a:extLst>
              <a:ext uri="{FF2B5EF4-FFF2-40B4-BE49-F238E27FC236}">
                <a16:creationId xmlns:a16="http://schemas.microsoft.com/office/drawing/2014/main" id="{EF691088-5A6C-83E8-CB9B-6E749947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52" y="1963741"/>
            <a:ext cx="5664414" cy="424987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076C3936-9458-A8C6-E9C5-7B5BC111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24868D2-3042-700F-53CE-680CF1BBE144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6AE68FE-BBF4-D68A-B866-37EB4E50A32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CE99E1D-9C88-A5EC-708F-10B409F1C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3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3030"/>
              </p:ext>
            </p:extLst>
          </p:nvPr>
        </p:nvGraphicFramePr>
        <p:xfrm>
          <a:off x="794718" y="2072709"/>
          <a:ext cx="5233706" cy="322044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826918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240678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24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24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-182701"/>
            <a:ext cx="4686300" cy="58578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CB1D8D-D1F8-A304-6842-DE08AEBB679D}"/>
              </a:ext>
            </a:extLst>
          </p:cNvPr>
          <p:cNvSpPr txBox="1"/>
          <p:nvPr/>
        </p:nvSpPr>
        <p:spPr>
          <a:xfrm>
            <a:off x="7945652" y="5161819"/>
            <a:ext cx="253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MU Serif" panose="02000603000000000000" pitchFamily="2" charset="0"/>
              </a:rPr>
              <a:t>Bamocar D3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D083790-DC8A-0B4F-3795-07AFC711ADD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57CD516-3A01-E153-6EE0-4C0CEA603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04B8F8-0B6D-8AAC-0144-D5A02238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796" y="2010342"/>
            <a:ext cx="5400675" cy="443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/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40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kHz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sint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100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5D250181-53D9-3ADB-5D79-B369CBD006E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CB19632-C8E6-47F7-BE81-0C39951E9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1547E83F-7FCA-5324-0E88-DBAF8051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30BEDAB2-EC5F-1A29-B18A-CF745A311488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</p:spTree>
    <p:extLst>
      <p:ext uri="{BB962C8B-B14F-4D97-AF65-F5344CB8AC3E}">
        <p14:creationId xmlns:p14="http://schemas.microsoft.com/office/powerpoint/2010/main" val="15560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Imagen 7" descr="Un escritorio con una silla de oficina&#10;&#10;Descripción generada automáticamente con confianza media">
            <a:extLst>
              <a:ext uri="{FF2B5EF4-FFF2-40B4-BE49-F238E27FC236}">
                <a16:creationId xmlns:a16="http://schemas.microsoft.com/office/drawing/2014/main" id="{EE792B53-22F4-12E8-3F9F-C66BD4C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54" y="1971450"/>
            <a:ext cx="5768090" cy="4327661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FCE924E9-081E-72A0-49D2-8A258058165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6CB8F07-65AA-9033-9863-2EA0862D3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6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p:pic>
        <p:nvPicPr>
          <p:cNvPr id="8" name="PXL_20240514_080111548 (1)">
            <a:hlinkClick r:id="" action="ppaction://media"/>
            <a:extLst>
              <a:ext uri="{FF2B5EF4-FFF2-40B4-BE49-F238E27FC236}">
                <a16:creationId xmlns:a16="http://schemas.microsoft.com/office/drawing/2014/main" id="{50618F1C-5528-8952-B04E-D45B3652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9" y="1920874"/>
            <a:ext cx="8128000" cy="4572000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1862218-DBB0-4115-9BB0-EA2603C2E91B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F0F0EAD-CADF-4BD9-FF08-5F22261F2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AA077BCA-7AA7-FE56-4A6E-D9429BF4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F94B342-F8BA-EF79-79DD-F7A9069BE6FD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82098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CC319A4F-74C7-622A-0A55-666C8920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9438" y="1874638"/>
            <a:ext cx="5653122" cy="4645362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64C81447-E286-195D-A393-30D5A7E6AC8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A7992AC-8648-98F2-332F-19F2D99B7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0F5C2E52-F42C-851B-D25B-3F19C229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11640C3-4A3C-9DEF-326D-22E562832059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04472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5C21929-593B-3843-EB2F-2F2380362384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BF90846-8FF6-7897-FB30-0D2CC3D4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51184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91DB037-AD0F-48DE-4232-B26752EBDDCD}"/>
              </a:ext>
            </a:extLst>
          </p:cNvPr>
          <p:cNvSpPr/>
          <p:nvPr/>
        </p:nvSpPr>
        <p:spPr>
          <a:xfrm>
            <a:off x="3257252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1. Conocimiento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2FF3D1F-BFF3-7BB4-E0A2-8553C0F155E0}"/>
              </a:ext>
            </a:extLst>
          </p:cNvPr>
          <p:cNvSpPr/>
          <p:nvPr/>
        </p:nvSpPr>
        <p:spPr>
          <a:xfrm>
            <a:off x="6193334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2. Requisitos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29A8A0B-B5C5-6774-A93C-DF8153D55F9A}"/>
              </a:ext>
            </a:extLst>
          </p:cNvPr>
          <p:cNvSpPr/>
          <p:nvPr/>
        </p:nvSpPr>
        <p:spPr>
          <a:xfrm>
            <a:off x="1789212" y="3838950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3. Diseño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0C9383C1-5E42-E0E0-C8D6-D4800F868D15}"/>
              </a:ext>
            </a:extLst>
          </p:cNvPr>
          <p:cNvSpPr/>
          <p:nvPr/>
        </p:nvSpPr>
        <p:spPr>
          <a:xfrm>
            <a:off x="4725293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4. Validación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78F272B3-8876-2611-8500-E40B93CE99C3}"/>
              </a:ext>
            </a:extLst>
          </p:cNvPr>
          <p:cNvSpPr/>
          <p:nvPr/>
        </p:nvSpPr>
        <p:spPr>
          <a:xfrm>
            <a:off x="7661376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5. Implementación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55B653B-8A8B-8731-1338-85954B77EDF7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A755668-7B73-9287-F5A8-9D6A17C24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de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A1DD66-6E51-DA73-029D-D896FB2C03DC}"/>
              </a:ext>
            </a:extLst>
          </p:cNvPr>
          <p:cNvSpPr txBox="1"/>
          <p:nvPr/>
        </p:nvSpPr>
        <p:spPr>
          <a:xfrm>
            <a:off x="1657351" y="2479512"/>
            <a:ext cx="884872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Control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Firmware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71343B6-9A04-F49C-9A61-96263767898B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A6EA5F2-03B4-246B-80AD-414BBCBD5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95FF534-FA60-7265-5626-CB64D2FA5B34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59C7AE6-7C58-47CC-A919-5871FEA376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89382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F217E9-965B-799A-01A9-A1AC86B24A40}"/>
              </a:ext>
            </a:extLst>
          </p:cNvPr>
          <p:cNvSpPr txBox="1"/>
          <p:nvPr/>
        </p:nvSpPr>
        <p:spPr>
          <a:xfrm>
            <a:off x="1765301" y="1566288"/>
            <a:ext cx="864732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[6] Bernat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Costa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Disseny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i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validació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d’una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PCB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tipus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ECU per un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cotxe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de Formula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Student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latin typeface="CMU Serif" panose="02000603000000000000" pitchFamily="2" charset="0"/>
              </a:rPr>
              <a:t>Bachelor’s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UPC, 2024.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[21]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Carlos</a:t>
            </a:r>
            <a:r>
              <a:rPr lang="es-ES" dirty="0">
                <a:latin typeface="CMU Serif" panose="02000603000000000000" pitchFamily="2" charset="0"/>
              </a:rPr>
              <a:t> Miguel-Espinar.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Enhanced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Flux-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Weakening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Algorithm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for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Machines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CITCEA, UPC, 2023.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[25] P. D. </a:t>
            </a:r>
            <a:r>
              <a:rPr lang="es-ES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Chandana</a:t>
            </a:r>
            <a:r>
              <a:rPr lang="es-ES" dirty="0">
                <a:latin typeface="CMU Serif" panose="02000603000000000000" pitchFamily="2" charset="0"/>
              </a:rPr>
              <a:t> Perera.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Sensorless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of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Permanent-Magnet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Motor Drives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Aalborg </a:t>
            </a:r>
            <a:r>
              <a:rPr lang="es-ES" dirty="0" err="1">
                <a:latin typeface="CMU Serif" panose="02000603000000000000" pitchFamily="2" charset="0"/>
              </a:rPr>
              <a:t>Universitet</a:t>
            </a:r>
            <a:r>
              <a:rPr lang="es-ES" dirty="0">
                <a:latin typeface="CMU Serif" panose="02000603000000000000" pitchFamily="2" charset="0"/>
              </a:rPr>
              <a:t>, 2002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[39] Simone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Buso</a:t>
            </a:r>
            <a:r>
              <a:rPr lang="es-ES" dirty="0">
                <a:latin typeface="CMU Serif" panose="02000603000000000000" pitchFamily="2" charset="0"/>
              </a:rPr>
              <a:t> y Paolo </a:t>
            </a:r>
            <a:r>
              <a:rPr lang="es-ES" dirty="0" err="1">
                <a:latin typeface="CMU Serif" panose="02000603000000000000" pitchFamily="2" charset="0"/>
              </a:rPr>
              <a:t>Mattavelli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Digital Control in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Power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Electronics</a:t>
            </a:r>
            <a:r>
              <a:rPr lang="es-ES" dirty="0">
                <a:latin typeface="CMU Serif" panose="02000603000000000000" pitchFamily="2" charset="0"/>
              </a:rPr>
              <a:t>. Morgan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&amp; </a:t>
            </a:r>
            <a:r>
              <a:rPr lang="es-ES" dirty="0" err="1">
                <a:latin typeface="CMU Serif" panose="02000603000000000000" pitchFamily="2" charset="0"/>
              </a:rPr>
              <a:t>Claypool</a:t>
            </a:r>
            <a:r>
              <a:rPr lang="es-ES" dirty="0">
                <a:latin typeface="CMU Serif" panose="02000603000000000000" pitchFamily="2" charset="0"/>
              </a:rPr>
              <a:t>, 2006. DOI: 10.2200/S00047ED1V01Y200609PEL002.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DD61D0B-8A61-E67E-33E3-841093E2B786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DD569CC-94CB-D0A0-9366-FDA5402B2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486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2127231"/>
            <a:ext cx="892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BBCA858-F0BE-D31C-9CAE-B5B8AFF25D44}"/>
              </a:ext>
            </a:extLst>
          </p:cNvPr>
          <p:cNvSpPr/>
          <p:nvPr/>
        </p:nvSpPr>
        <p:spPr>
          <a:xfrm>
            <a:off x="10668000" y="69773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15BF4D2-AA4F-5F47-A64A-9D10BE8CA6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5077"/>
              </p:ext>
            </p:extLst>
          </p:nvPr>
        </p:nvGraphicFramePr>
        <p:xfrm>
          <a:off x="0" y="69773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471384" y="2749734"/>
            <a:ext cx="6713479" cy="847351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1003344" y="3838948"/>
            <a:ext cx="10185311" cy="847352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7595010D-43D7-6333-6626-0752D59797A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123AB2AD-E909-3AF7-4FC6-A9A6A29FEC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31D54F5-C0A0-EF4D-EAEF-A1C339D00F3B}"/>
              </a:ext>
            </a:extLst>
          </p:cNvPr>
          <p:cNvSpPr txBox="1"/>
          <p:nvPr/>
        </p:nvSpPr>
        <p:spPr>
          <a:xfrm>
            <a:off x="838200" y="1873251"/>
            <a:ext cx="9681028" cy="456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chemeClr val="accent2"/>
                </a:solidFill>
                <a:latin typeface="CMU Serif" panose="02000603000000000000" pitchFamily="2" charset="0"/>
              </a:rPr>
              <a:t>implementar</a:t>
            </a:r>
            <a:r>
              <a:rPr lang="es-ES" sz="2800" dirty="0">
                <a:latin typeface="CMU Serif" panose="02000603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s-ES" sz="2800" dirty="0">
              <a:latin typeface="CMU Serif" panose="02000603000000000000" pitchFamily="2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2800" dirty="0" err="1">
                <a:latin typeface="CMU Serif" panose="02000603000000000000" pitchFamily="2" charset="0"/>
              </a:rPr>
              <a:t>tr</a:t>
            </a:r>
            <a:r>
              <a:rPr lang="es-ES" sz="2800" dirty="0">
                <a:latin typeface="CMU Serif" panose="02000603000000000000" pitchFamily="2" charset="0"/>
              </a:rPr>
              <a:t>. Poner en funcionamiento o aplicar métodos, medidas, etc., para llevar algo a cabo.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s-ES" sz="2800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Fuente: </a:t>
            </a:r>
            <a:r>
              <a:rPr lang="es-ES" sz="2800" dirty="0">
                <a:latin typeface="CMU Serif" panose="02000603000000000000" pitchFamily="2" charset="0"/>
                <a:hlinkClick r:id="rId2"/>
              </a:rPr>
              <a:t>dle.rae.es/implementar</a:t>
            </a:r>
            <a:endParaRPr lang="es-ES" sz="2800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es-ES" sz="28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1143EB4E-29F1-88AA-9067-D8C5CF2F4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20" y="1568830"/>
            <a:ext cx="6771761" cy="50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4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</a:t>
            </a:r>
            <a:r>
              <a:rPr lang="es-ES" dirty="0" err="1"/>
              <a:t>PMSMs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C04F9E8-A27B-745D-1404-38A09BA29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580380"/>
              </p:ext>
            </p:extLst>
          </p:nvPr>
        </p:nvGraphicFramePr>
        <p:xfrm>
          <a:off x="838200" y="1497668"/>
          <a:ext cx="10122614" cy="340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041264" imgH="7079263" progId="">
                  <p:embed/>
                </p:oleObj>
              </mc:Choice>
              <mc:Fallback>
                <p:oleObj r:id="rId2" imgW="21041264" imgH="7079263" progId="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052345A-5038-D839-0870-1CF68CCC7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497668"/>
                        <a:ext cx="10122614" cy="340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49B72F5-D34C-E05D-0E32-EA67E9AE1D62}"/>
              </a:ext>
            </a:extLst>
          </p:cNvPr>
          <p:cNvSpPr txBox="1"/>
          <p:nvPr/>
        </p:nvSpPr>
        <p:spPr>
          <a:xfrm>
            <a:off x="1808535" y="4903506"/>
            <a:ext cx="18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3D91D9-6D88-A934-25DA-EA9CA2DC810B}"/>
              </a:ext>
            </a:extLst>
          </p:cNvPr>
          <p:cNvSpPr txBox="1"/>
          <p:nvPr/>
        </p:nvSpPr>
        <p:spPr>
          <a:xfrm>
            <a:off x="4961288" y="4903506"/>
            <a:ext cx="239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radial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0D5781-8B11-9169-DF58-7DF53D4D40A0}"/>
              </a:ext>
            </a:extLst>
          </p:cNvPr>
          <p:cNvSpPr txBox="1"/>
          <p:nvPr/>
        </p:nvSpPr>
        <p:spPr>
          <a:xfrm>
            <a:off x="7867830" y="4903506"/>
            <a:ext cx="309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tangencial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/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≈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/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/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34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upo 287">
            <a:extLst>
              <a:ext uri="{FF2B5EF4-FFF2-40B4-BE49-F238E27FC236}">
                <a16:creationId xmlns:a16="http://schemas.microsoft.com/office/drawing/2014/main" id="{5EA3F277-A7ED-738F-AC89-329D87219707}"/>
              </a:ext>
            </a:extLst>
          </p:cNvPr>
          <p:cNvGrpSpPr/>
          <p:nvPr/>
        </p:nvGrpSpPr>
        <p:grpSpPr>
          <a:xfrm rot="5400000">
            <a:off x="9242001" y="3925054"/>
            <a:ext cx="1232330" cy="927331"/>
            <a:chOff x="6592770" y="4022764"/>
            <a:chExt cx="637909" cy="927331"/>
          </a:xfrm>
        </p:grpSpPr>
        <p:grpSp>
          <p:nvGrpSpPr>
            <p:cNvPr id="279" name="Grupo 278">
              <a:extLst>
                <a:ext uri="{FF2B5EF4-FFF2-40B4-BE49-F238E27FC236}">
                  <a16:creationId xmlns:a16="http://schemas.microsoft.com/office/drawing/2014/main" id="{90B23490-33EB-CA85-38D7-39E52B6420F8}"/>
                </a:ext>
              </a:extLst>
            </p:cNvPr>
            <p:cNvGrpSpPr/>
            <p:nvPr/>
          </p:nvGrpSpPr>
          <p:grpSpPr>
            <a:xfrm>
              <a:off x="6592770" y="4022764"/>
              <a:ext cx="632062" cy="465678"/>
              <a:chOff x="1005840" y="2025814"/>
              <a:chExt cx="1546860" cy="429383"/>
            </a:xfrm>
          </p:grpSpPr>
          <p:cxnSp>
            <p:nvCxnSpPr>
              <p:cNvPr id="280" name="Conector recto de flecha 279">
                <a:extLst>
                  <a:ext uri="{FF2B5EF4-FFF2-40B4-BE49-F238E27FC236}">
                    <a16:creationId xmlns:a16="http://schemas.microsoft.com/office/drawing/2014/main" id="{705228DA-D13C-78A8-A524-CDEC32001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2455197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</m:sSub>
                        </m:oMath>
                      </m:oMathPara>
                    </a14:m>
                    <a:endParaRPr lang="es-ES" dirty="0">
                      <a:latin typeface="CMU Serif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2" name="Grupo 281">
              <a:extLst>
                <a:ext uri="{FF2B5EF4-FFF2-40B4-BE49-F238E27FC236}">
                  <a16:creationId xmlns:a16="http://schemas.microsoft.com/office/drawing/2014/main" id="{093AACD3-6A10-9A95-D901-FF3D24438403}"/>
                </a:ext>
              </a:extLst>
            </p:cNvPr>
            <p:cNvGrpSpPr/>
            <p:nvPr/>
          </p:nvGrpSpPr>
          <p:grpSpPr>
            <a:xfrm>
              <a:off x="6598618" y="4230319"/>
              <a:ext cx="632061" cy="492767"/>
              <a:chOff x="1005840" y="2554934"/>
              <a:chExt cx="1546860" cy="454360"/>
            </a:xfrm>
          </p:grpSpPr>
          <p:cxnSp>
            <p:nvCxnSpPr>
              <p:cNvPr id="283" name="Conector recto de flecha 282">
                <a:extLst>
                  <a:ext uri="{FF2B5EF4-FFF2-40B4-BE49-F238E27FC236}">
                    <a16:creationId xmlns:a16="http://schemas.microsoft.com/office/drawing/2014/main" id="{4E78B349-F120-A3E3-A6AB-E876C3E97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CuadroTexto 283">
                <a:extLst>
                  <a:ext uri="{FF2B5EF4-FFF2-40B4-BE49-F238E27FC236}">
                    <a16:creationId xmlns:a16="http://schemas.microsoft.com/office/drawing/2014/main" id="{B02E94C6-BE5C-D64A-F5B4-E47A8BADE74E}"/>
                  </a:ext>
                </a:extLst>
              </p:cNvPr>
              <p:cNvSpPr txBox="1"/>
              <p:nvPr/>
            </p:nvSpPr>
            <p:spPr>
              <a:xfrm>
                <a:off x="1089661" y="2554934"/>
                <a:ext cx="1120140" cy="340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5C6C09DD-B8AC-1F8C-2703-E0FCBF28B696}"/>
                </a:ext>
              </a:extLst>
            </p:cNvPr>
            <p:cNvGrpSpPr/>
            <p:nvPr/>
          </p:nvGrpSpPr>
          <p:grpSpPr>
            <a:xfrm>
              <a:off x="6598618" y="4511505"/>
              <a:ext cx="632060" cy="438590"/>
              <a:chOff x="1005840" y="2604888"/>
              <a:chExt cx="1546860" cy="404406"/>
            </a:xfrm>
          </p:grpSpPr>
          <p:cxnSp>
            <p:nvCxnSpPr>
              <p:cNvPr id="286" name="Conector recto de flecha 285">
                <a:extLst>
                  <a:ext uri="{FF2B5EF4-FFF2-40B4-BE49-F238E27FC236}">
                    <a16:creationId xmlns:a16="http://schemas.microsoft.com/office/drawing/2014/main" id="{4FA37B79-BA9F-ADAC-FAE4-C03448C4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CuadroTexto 286">
                <a:extLst>
                  <a:ext uri="{FF2B5EF4-FFF2-40B4-BE49-F238E27FC236}">
                    <a16:creationId xmlns:a16="http://schemas.microsoft.com/office/drawing/2014/main" id="{18532F4B-56BC-30D3-0BF9-5890994E0A2D}"/>
                  </a:ext>
                </a:extLst>
              </p:cNvPr>
              <p:cNvSpPr txBox="1"/>
              <p:nvPr/>
            </p:nvSpPr>
            <p:spPr>
              <a:xfrm>
                <a:off x="1080858" y="2604888"/>
                <a:ext cx="1120140" cy="340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1920970" y="2664577"/>
            <a:ext cx="656002" cy="468752"/>
            <a:chOff x="936252" y="1986445"/>
            <a:chExt cx="1616448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1920971" y="3218674"/>
            <a:ext cx="835907" cy="468752"/>
            <a:chOff x="934273" y="1986445"/>
            <a:chExt cx="1618427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blipFill>
                  <a:blip r:embed="rId4"/>
                  <a:stretch>
                    <a:fillRect r="-4211"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/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blipFill>
                <a:blip r:embed="rId5"/>
                <a:stretch>
                  <a:fillRect l="-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/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blipFill>
                <a:blip r:embed="rId6"/>
                <a:stretch>
                  <a:fillRect l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FEFAC8FC-D2B3-4D1B-2CA9-99760A7689A2}"/>
              </a:ext>
            </a:extLst>
          </p:cNvPr>
          <p:cNvGrpSpPr/>
          <p:nvPr/>
        </p:nvGrpSpPr>
        <p:grpSpPr>
          <a:xfrm>
            <a:off x="3829871" y="2684999"/>
            <a:ext cx="717499" cy="448330"/>
            <a:chOff x="940430" y="2006867"/>
            <a:chExt cx="1612270" cy="448330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2054C5BB-28F0-5312-C288-213CF60272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/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292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027F90D-4E25-BA9C-5A22-0BD82B90B381}"/>
              </a:ext>
            </a:extLst>
          </p:cNvPr>
          <p:cNvGrpSpPr/>
          <p:nvPr/>
        </p:nvGrpSpPr>
        <p:grpSpPr>
          <a:xfrm>
            <a:off x="3836230" y="3218674"/>
            <a:ext cx="711141" cy="468752"/>
            <a:chOff x="954717" y="1986445"/>
            <a:chExt cx="1597983" cy="46875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FEF3A29-B3F6-9492-6B01-5CA8739980C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/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blipFill>
                  <a:blip r:embed="rId8"/>
                  <a:stretch>
                    <a:fillRect r="-31707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7E93370-6DFA-C43E-3BA0-ABD8D4988EA7}"/>
              </a:ext>
            </a:extLst>
          </p:cNvPr>
          <p:cNvGrpSpPr/>
          <p:nvPr/>
        </p:nvGrpSpPr>
        <p:grpSpPr>
          <a:xfrm>
            <a:off x="4547370" y="2942549"/>
            <a:ext cx="948369" cy="915931"/>
            <a:chOff x="5060952" y="3269174"/>
            <a:chExt cx="1238709" cy="119634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C5DE9CA-70C2-1EA9-8309-CFFE06E6C6D8}"/>
                </a:ext>
              </a:extLst>
            </p:cNvPr>
            <p:cNvGrpSpPr/>
            <p:nvPr/>
          </p:nvGrpSpPr>
          <p:grpSpPr>
            <a:xfrm>
              <a:off x="5060952" y="3269174"/>
              <a:ext cx="1238709" cy="1196340"/>
              <a:chOff x="7016291" y="3503335"/>
              <a:chExt cx="1238709" cy="1196340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6C0302A-C323-FAFC-FE9B-E561AFB9DB2F}"/>
                  </a:ext>
                </a:extLst>
              </p:cNvPr>
              <p:cNvSpPr/>
              <p:nvPr/>
            </p:nvSpPr>
            <p:spPr>
              <a:xfrm>
                <a:off x="7016291" y="3503335"/>
                <a:ext cx="1238709" cy="1196340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3870DB9-385D-103B-99C8-7044E4D80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0055" y="3860898"/>
                <a:ext cx="291179" cy="481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40A5C39-795A-9E58-0BD7-4CFED5F18222}"/>
                </a:ext>
              </a:extLst>
            </p:cNvPr>
            <p:cNvCxnSpPr>
              <a:cxnSpLocks/>
            </p:cNvCxnSpPr>
            <p:nvPr/>
          </p:nvCxnSpPr>
          <p:spPr>
            <a:xfrm>
              <a:off x="5825895" y="3629304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578631E4-0890-4E3E-63A8-9CEC0E7AA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26" y="4107951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/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0DF6F393-60A1-BB13-5736-074658FE533F}"/>
              </a:ext>
            </a:extLst>
          </p:cNvPr>
          <p:cNvGrpSpPr/>
          <p:nvPr/>
        </p:nvGrpSpPr>
        <p:grpSpPr>
          <a:xfrm>
            <a:off x="6883032" y="2753734"/>
            <a:ext cx="632061" cy="462544"/>
            <a:chOff x="1005840" y="2028704"/>
            <a:chExt cx="1546860" cy="426493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56788808-3ED6-2397-2584-0D0261705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/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blipFill>
                  <a:blip r:embed="rId10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B83FAED-0BB5-692B-3004-7486EB8F5AB5}"/>
              </a:ext>
            </a:extLst>
          </p:cNvPr>
          <p:cNvGrpSpPr/>
          <p:nvPr/>
        </p:nvGrpSpPr>
        <p:grpSpPr>
          <a:xfrm>
            <a:off x="6888881" y="2942548"/>
            <a:ext cx="632061" cy="508376"/>
            <a:chOff x="1005840" y="2540542"/>
            <a:chExt cx="1546860" cy="468752"/>
          </a:xfrm>
        </p:grpSpPr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0AA2171F-890B-BF2E-1026-10D62B08D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1A0DFCA-91F7-9B24-5690-E6F78011BF7D}"/>
                </a:ext>
              </a:extLst>
            </p:cNvPr>
            <p:cNvSpPr txBox="1"/>
            <p:nvPr/>
          </p:nvSpPr>
          <p:spPr>
            <a:xfrm>
              <a:off x="1089661" y="2540542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224EA9-1434-FCB0-9FC3-0DF184A460A5}"/>
              </a:ext>
            </a:extLst>
          </p:cNvPr>
          <p:cNvGrpSpPr/>
          <p:nvPr/>
        </p:nvGrpSpPr>
        <p:grpSpPr>
          <a:xfrm>
            <a:off x="6888880" y="3223733"/>
            <a:ext cx="632060" cy="454200"/>
            <a:chOff x="1005840" y="2590495"/>
            <a:chExt cx="1546860" cy="418799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2A8B06F-5E33-1D59-99CC-0AB6AACE5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EC44A77-98EA-0095-C931-730EE003649D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15AAD255-298E-483F-C5CA-4A31668775A0}"/>
              </a:ext>
            </a:extLst>
          </p:cNvPr>
          <p:cNvSpPr/>
          <p:nvPr/>
        </p:nvSpPr>
        <p:spPr>
          <a:xfrm>
            <a:off x="5944145" y="2942549"/>
            <a:ext cx="1068071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latin typeface="CMU Serif" panose="02000603000000000000" pitchFamily="2" charset="0"/>
              </a:rPr>
              <a:t>iClarke</a:t>
            </a:r>
            <a:r>
              <a:rPr lang="es-ES" sz="1400" dirty="0">
                <a:latin typeface="CMU Serif" panose="02000603000000000000" pitchFamily="2" charset="0"/>
              </a:rPr>
              <a:t> </a:t>
            </a:r>
            <a:r>
              <a:rPr lang="es-ES" sz="1400" dirty="0" err="1">
                <a:latin typeface="CMU Serif" panose="02000603000000000000" pitchFamily="2" charset="0"/>
              </a:rPr>
              <a:t>iPark</a:t>
            </a:r>
            <a:endParaRPr lang="es-ES" sz="1400" dirty="0">
              <a:latin typeface="CMU Serif" panose="02000603000000000000" pitchFamily="2" charset="0"/>
            </a:endParaRPr>
          </a:p>
          <a:p>
            <a:pPr algn="ctr"/>
            <a:r>
              <a:rPr lang="es-ES" sz="1400" dirty="0">
                <a:latin typeface="CMU Serif" panose="02000603000000000000" pitchFamily="2" charset="0"/>
              </a:rPr>
              <a:t>SVPWM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A70BCD7-4866-9BB3-7E16-F7AF1A0CC73D}"/>
              </a:ext>
            </a:extLst>
          </p:cNvPr>
          <p:cNvGrpSpPr/>
          <p:nvPr/>
        </p:nvGrpSpPr>
        <p:grpSpPr>
          <a:xfrm>
            <a:off x="5436792" y="2708173"/>
            <a:ext cx="507352" cy="425157"/>
            <a:chOff x="814408" y="2030040"/>
            <a:chExt cx="1738292" cy="425157"/>
          </a:xfrm>
        </p:grpSpPr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63639B4E-2D7D-FE2B-D16B-7F6B52DF69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/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86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FBDB4C5-42E5-E994-A510-39A793E0F25C}"/>
              </a:ext>
            </a:extLst>
          </p:cNvPr>
          <p:cNvGrpSpPr/>
          <p:nvPr/>
        </p:nvGrpSpPr>
        <p:grpSpPr>
          <a:xfrm>
            <a:off x="5471161" y="3218674"/>
            <a:ext cx="473369" cy="468752"/>
            <a:chOff x="929337" y="1986445"/>
            <a:chExt cx="1623363" cy="468752"/>
          </a:xfrm>
        </p:grpSpPr>
        <p:cxnSp>
          <p:nvCxnSpPr>
            <p:cNvPr id="258" name="Conector recto de flecha 257">
              <a:extLst>
                <a:ext uri="{FF2B5EF4-FFF2-40B4-BE49-F238E27FC236}">
                  <a16:creationId xmlns:a16="http://schemas.microsoft.com/office/drawing/2014/main" id="{20B12C52-AA1F-5A8A-7753-C4652FE3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/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blipFill>
                  <a:blip r:embed="rId12"/>
                  <a:stretch>
                    <a:fillRect r="-13208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0" name="Rectángulo: esquinas redondeadas 259">
            <a:extLst>
              <a:ext uri="{FF2B5EF4-FFF2-40B4-BE49-F238E27FC236}">
                <a16:creationId xmlns:a16="http://schemas.microsoft.com/office/drawing/2014/main" id="{05A1CDC1-24ED-342B-500E-36B9202FF2AA}"/>
              </a:ext>
            </a:extLst>
          </p:cNvPr>
          <p:cNvSpPr/>
          <p:nvPr/>
        </p:nvSpPr>
        <p:spPr>
          <a:xfrm>
            <a:off x="7515094" y="2988604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VSI</a:t>
            </a:r>
          </a:p>
        </p:txBody>
      </p:sp>
      <p:sp>
        <p:nvSpPr>
          <p:cNvPr id="261" name="Elipse 260">
            <a:extLst>
              <a:ext uri="{FF2B5EF4-FFF2-40B4-BE49-F238E27FC236}">
                <a16:creationId xmlns:a16="http://schemas.microsoft.com/office/drawing/2014/main" id="{6F0A0677-5C06-8E31-5C61-DC15F5283D1D}"/>
              </a:ext>
            </a:extLst>
          </p:cNvPr>
          <p:cNvSpPr/>
          <p:nvPr/>
        </p:nvSpPr>
        <p:spPr>
          <a:xfrm>
            <a:off x="2572486" y="3055572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E5D6B873-7D72-6735-6250-4DEEAA400665}"/>
              </a:ext>
            </a:extLst>
          </p:cNvPr>
          <p:cNvGrpSpPr/>
          <p:nvPr/>
        </p:nvGrpSpPr>
        <p:grpSpPr>
          <a:xfrm>
            <a:off x="2723326" y="2664577"/>
            <a:ext cx="516897" cy="468752"/>
            <a:chOff x="936252" y="1986445"/>
            <a:chExt cx="1616448" cy="468752"/>
          </a:xfrm>
        </p:grpSpPr>
        <p:cxnSp>
          <p:nvCxnSpPr>
            <p:cNvPr id="263" name="Conector recto de flecha 262">
              <a:extLst>
                <a:ext uri="{FF2B5EF4-FFF2-40B4-BE49-F238E27FC236}">
                  <a16:creationId xmlns:a16="http://schemas.microsoft.com/office/drawing/2014/main" id="{6166AD16-99FB-E386-7B27-9B78FA860E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E72F64F1-6600-FB21-F266-E320C8ED7608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5" name="Elipse 264">
            <a:extLst>
              <a:ext uri="{FF2B5EF4-FFF2-40B4-BE49-F238E27FC236}">
                <a16:creationId xmlns:a16="http://schemas.microsoft.com/office/drawing/2014/main" id="{62B6F6DA-9C8E-50F5-D968-F30CC784E225}"/>
              </a:ext>
            </a:extLst>
          </p:cNvPr>
          <p:cNvSpPr/>
          <p:nvPr/>
        </p:nvSpPr>
        <p:spPr>
          <a:xfrm>
            <a:off x="2756878" y="3617041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E733ADFC-43F4-DCA7-D9CF-C571993C9135}"/>
              </a:ext>
            </a:extLst>
          </p:cNvPr>
          <p:cNvGrpSpPr/>
          <p:nvPr/>
        </p:nvGrpSpPr>
        <p:grpSpPr>
          <a:xfrm>
            <a:off x="2907718" y="3226046"/>
            <a:ext cx="334555" cy="468752"/>
            <a:chOff x="936252" y="1986445"/>
            <a:chExt cx="1616448" cy="468752"/>
          </a:xfrm>
        </p:grpSpPr>
        <p:cxnSp>
          <p:nvCxnSpPr>
            <p:cNvPr id="267" name="Conector recto de flecha 266">
              <a:extLst>
                <a:ext uri="{FF2B5EF4-FFF2-40B4-BE49-F238E27FC236}">
                  <a16:creationId xmlns:a16="http://schemas.microsoft.com/office/drawing/2014/main" id="{44AA1637-8D88-9600-F2D3-8A998778467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4B419B74-5C66-79D2-043C-77D8B190AABC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69A62391-0959-C693-BBC4-551BF753D306}"/>
              </a:ext>
            </a:extLst>
          </p:cNvPr>
          <p:cNvGrpSpPr/>
          <p:nvPr/>
        </p:nvGrpSpPr>
        <p:grpSpPr>
          <a:xfrm>
            <a:off x="8411620" y="2761749"/>
            <a:ext cx="674422" cy="443710"/>
            <a:chOff x="902170" y="2046070"/>
            <a:chExt cx="1650530" cy="409127"/>
          </a:xfrm>
        </p:grpSpPr>
        <p:cxnSp>
          <p:nvCxnSpPr>
            <p:cNvPr id="270" name="Conector recto de flecha 269">
              <a:extLst>
                <a:ext uri="{FF2B5EF4-FFF2-40B4-BE49-F238E27FC236}">
                  <a16:creationId xmlns:a16="http://schemas.microsoft.com/office/drawing/2014/main" id="{AA6F584C-59D1-4D9E-7FA7-735700BCA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/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blipFill>
                  <a:blip r:embed="rId13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5D505119-437A-F3AE-D8A3-14E635B7F810}"/>
              </a:ext>
            </a:extLst>
          </p:cNvPr>
          <p:cNvGrpSpPr/>
          <p:nvPr/>
        </p:nvGrpSpPr>
        <p:grpSpPr>
          <a:xfrm>
            <a:off x="8459830" y="2931728"/>
            <a:ext cx="632061" cy="508377"/>
            <a:chOff x="1005840" y="2540541"/>
            <a:chExt cx="1546860" cy="468753"/>
          </a:xfrm>
        </p:grpSpPr>
        <p:cxnSp>
          <p:nvCxnSpPr>
            <p:cNvPr id="273" name="Conector recto de flecha 272">
              <a:extLst>
                <a:ext uri="{FF2B5EF4-FFF2-40B4-BE49-F238E27FC236}">
                  <a16:creationId xmlns:a16="http://schemas.microsoft.com/office/drawing/2014/main" id="{0638BAA1-FB1E-56EE-97BA-983F1AE417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9659B87C-C3BF-2816-AC16-A405695C5E4D}"/>
                </a:ext>
              </a:extLst>
            </p:cNvPr>
            <p:cNvSpPr txBox="1"/>
            <p:nvPr/>
          </p:nvSpPr>
          <p:spPr>
            <a:xfrm>
              <a:off x="1089661" y="2540541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843CFE88-6201-E668-860E-EB5B135DE890}"/>
              </a:ext>
            </a:extLst>
          </p:cNvPr>
          <p:cNvGrpSpPr/>
          <p:nvPr/>
        </p:nvGrpSpPr>
        <p:grpSpPr>
          <a:xfrm>
            <a:off x="8459829" y="3212914"/>
            <a:ext cx="632060" cy="454200"/>
            <a:chOff x="1005840" y="2590495"/>
            <a:chExt cx="1546860" cy="418799"/>
          </a:xfrm>
        </p:grpSpPr>
        <p:cxnSp>
          <p:nvCxnSpPr>
            <p:cNvPr id="276" name="Conector recto de flecha 275">
              <a:extLst>
                <a:ext uri="{FF2B5EF4-FFF2-40B4-BE49-F238E27FC236}">
                  <a16:creationId xmlns:a16="http://schemas.microsoft.com/office/drawing/2014/main" id="{D03D38E0-3A4B-D1B8-2FBD-B2B2AF6B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CuadroTexto 276">
              <a:extLst>
                <a:ext uri="{FF2B5EF4-FFF2-40B4-BE49-F238E27FC236}">
                  <a16:creationId xmlns:a16="http://schemas.microsoft.com/office/drawing/2014/main" id="{6840AEF2-771C-84CC-4A65-F706FB226F6F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8" name="Elipse 277">
            <a:extLst>
              <a:ext uri="{FF2B5EF4-FFF2-40B4-BE49-F238E27FC236}">
                <a16:creationId xmlns:a16="http://schemas.microsoft.com/office/drawing/2014/main" id="{10E6DE36-2E0E-9F89-0526-9749224D147F}"/>
              </a:ext>
            </a:extLst>
          </p:cNvPr>
          <p:cNvSpPr/>
          <p:nvPr/>
        </p:nvSpPr>
        <p:spPr>
          <a:xfrm>
            <a:off x="9086043" y="2905229"/>
            <a:ext cx="1056955" cy="1056955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PMSM</a:t>
            </a:r>
          </a:p>
        </p:txBody>
      </p:sp>
      <p:sp>
        <p:nvSpPr>
          <p:cNvPr id="289" name="Rectángulo: esquinas redondeadas 288">
            <a:extLst>
              <a:ext uri="{FF2B5EF4-FFF2-40B4-BE49-F238E27FC236}">
                <a16:creationId xmlns:a16="http://schemas.microsoft.com/office/drawing/2014/main" id="{FAEE0F78-71CD-6736-5F1D-9919F6C68F35}"/>
              </a:ext>
            </a:extLst>
          </p:cNvPr>
          <p:cNvSpPr/>
          <p:nvPr/>
        </p:nvSpPr>
        <p:spPr>
          <a:xfrm>
            <a:off x="9144612" y="4996109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MU Serif" panose="02000603000000000000" pitchFamily="2" charset="0"/>
              </a:rPr>
              <a:t>Clarke</a:t>
            </a:r>
          </a:p>
          <a:p>
            <a:pPr algn="ctr"/>
            <a:r>
              <a:rPr lang="es-ES" dirty="0">
                <a:latin typeface="CMU Serif" panose="02000603000000000000" pitchFamily="2" charset="0"/>
              </a:rPr>
              <a:t>Park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/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Conector: angular 294">
            <a:extLst>
              <a:ext uri="{FF2B5EF4-FFF2-40B4-BE49-F238E27FC236}">
                <a16:creationId xmlns:a16="http://schemas.microsoft.com/office/drawing/2014/main" id="{9994F17A-5F24-F8CE-B021-EBEBFE24A560}"/>
              </a:ext>
            </a:extLst>
          </p:cNvPr>
          <p:cNvCxnSpPr>
            <a:cxnSpLocks/>
            <a:endCxn id="265" idx="4"/>
          </p:cNvCxnSpPr>
          <p:nvPr/>
        </p:nvCxnSpPr>
        <p:spPr>
          <a:xfrm rot="10800000">
            <a:off x="2834636" y="3772555"/>
            <a:ext cx="6317435" cy="142090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: angular 299">
            <a:extLst>
              <a:ext uri="{FF2B5EF4-FFF2-40B4-BE49-F238E27FC236}">
                <a16:creationId xmlns:a16="http://schemas.microsoft.com/office/drawing/2014/main" id="{7666657D-3F31-B190-1805-F203C65E08FE}"/>
              </a:ext>
            </a:extLst>
          </p:cNvPr>
          <p:cNvCxnSpPr>
            <a:cxnSpLocks/>
            <a:endCxn id="261" idx="4"/>
          </p:cNvCxnSpPr>
          <p:nvPr/>
        </p:nvCxnSpPr>
        <p:spPr>
          <a:xfrm rot="10800000">
            <a:off x="2650244" y="3211086"/>
            <a:ext cx="6509283" cy="24644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/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Rectángulo: esquinas redondeadas 311">
            <a:extLst>
              <a:ext uri="{FF2B5EF4-FFF2-40B4-BE49-F238E27FC236}">
                <a16:creationId xmlns:a16="http://schemas.microsoft.com/office/drawing/2014/main" id="{3D38AEC9-5AC0-B0E2-07C1-349977980897}"/>
              </a:ext>
            </a:extLst>
          </p:cNvPr>
          <p:cNvSpPr/>
          <p:nvPr/>
        </p:nvSpPr>
        <p:spPr>
          <a:xfrm>
            <a:off x="7515094" y="1292356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Bus DC</a:t>
            </a:r>
          </a:p>
        </p:txBody>
      </p:sp>
      <p:cxnSp>
        <p:nvCxnSpPr>
          <p:cNvPr id="315" name="Conector recto de flecha 314">
            <a:extLst>
              <a:ext uri="{FF2B5EF4-FFF2-40B4-BE49-F238E27FC236}">
                <a16:creationId xmlns:a16="http://schemas.microsoft.com/office/drawing/2014/main" id="{BA6D6929-702D-CA24-54A8-63097E39A839}"/>
              </a:ext>
            </a:extLst>
          </p:cNvPr>
          <p:cNvCxnSpPr>
            <a:cxnSpLocks/>
          </p:cNvCxnSpPr>
          <p:nvPr/>
        </p:nvCxnSpPr>
        <p:spPr>
          <a:xfrm>
            <a:off x="7743825" y="2208287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/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Conector recto de flecha 321">
            <a:extLst>
              <a:ext uri="{FF2B5EF4-FFF2-40B4-BE49-F238E27FC236}">
                <a16:creationId xmlns:a16="http://schemas.microsoft.com/office/drawing/2014/main" id="{41A1EB1C-6E6E-3861-8AB0-B175B6989EDF}"/>
              </a:ext>
            </a:extLst>
          </p:cNvPr>
          <p:cNvCxnSpPr>
            <a:cxnSpLocks/>
          </p:cNvCxnSpPr>
          <p:nvPr/>
        </p:nvCxnSpPr>
        <p:spPr>
          <a:xfrm>
            <a:off x="8246704" y="2218388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/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Conector: angular 324">
            <a:extLst>
              <a:ext uri="{FF2B5EF4-FFF2-40B4-BE49-F238E27FC236}">
                <a16:creationId xmlns:a16="http://schemas.microsoft.com/office/drawing/2014/main" id="{E6901957-67FF-1A2C-4633-55CF2941D818}"/>
              </a:ext>
            </a:extLst>
          </p:cNvPr>
          <p:cNvCxnSpPr>
            <a:cxnSpLocks/>
            <a:stCxn id="312" idx="1"/>
            <a:endCxn id="20" idx="0"/>
          </p:cNvCxnSpPr>
          <p:nvPr/>
        </p:nvCxnSpPr>
        <p:spPr>
          <a:xfrm rot="10800000" flipV="1">
            <a:off x="5021553" y="1750321"/>
            <a:ext cx="2493540" cy="78450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riángulo isósceles 342">
            <a:extLst>
              <a:ext uri="{FF2B5EF4-FFF2-40B4-BE49-F238E27FC236}">
                <a16:creationId xmlns:a16="http://schemas.microsoft.com/office/drawing/2014/main" id="{82C94E2A-ED99-0DEF-F4DD-45F4008D942C}"/>
              </a:ext>
            </a:extLst>
          </p:cNvPr>
          <p:cNvSpPr/>
          <p:nvPr/>
        </p:nvSpPr>
        <p:spPr>
          <a:xfrm rot="16200000">
            <a:off x="5842095" y="1355642"/>
            <a:ext cx="627761" cy="784499"/>
          </a:xfrm>
          <a:prstGeom prst="triangl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9640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/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lculo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referencia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/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Lazo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tensi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1C981F27-003C-0957-C494-071B8B092FFB}"/>
              </a:ext>
            </a:extLst>
          </p:cNvPr>
          <p:cNvGrpSpPr/>
          <p:nvPr/>
        </p:nvGrpSpPr>
        <p:grpSpPr>
          <a:xfrm>
            <a:off x="1849253" y="2235098"/>
            <a:ext cx="1546860" cy="468752"/>
            <a:chOff x="1005840" y="1986445"/>
            <a:chExt cx="1546860" cy="468752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1A1FFF5F-731C-31DB-D918-835AA7F43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em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CA9D3BB9-72FC-6FEF-93EA-FB0A2DB8E0AE}"/>
              </a:ext>
            </a:extLst>
          </p:cNvPr>
          <p:cNvGrpSpPr/>
          <p:nvPr/>
        </p:nvGrpSpPr>
        <p:grpSpPr>
          <a:xfrm>
            <a:off x="1849253" y="2789195"/>
            <a:ext cx="1546860" cy="468752"/>
            <a:chOff x="1005840" y="2540542"/>
            <a:chExt cx="1546860" cy="468752"/>
          </a:xfrm>
        </p:grpSpPr>
        <p:cxnSp>
          <p:nvCxnSpPr>
            <p:cNvPr id="306" name="Conector recto de flecha 305">
              <a:extLst>
                <a:ext uri="{FF2B5EF4-FFF2-40B4-BE49-F238E27FC236}">
                  <a16:creationId xmlns:a16="http://schemas.microsoft.com/office/drawing/2014/main" id="{F000EF59-DEA6-C10B-9DC4-958A2E8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/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803E9852-09D2-67F0-56DB-09AAB09C736E}"/>
              </a:ext>
            </a:extLst>
          </p:cNvPr>
          <p:cNvGrpSpPr/>
          <p:nvPr/>
        </p:nvGrpSpPr>
        <p:grpSpPr>
          <a:xfrm>
            <a:off x="1849253" y="4027144"/>
            <a:ext cx="1546860" cy="468752"/>
            <a:chOff x="1005840" y="1986445"/>
            <a:chExt cx="1546860" cy="468752"/>
          </a:xfrm>
        </p:grpSpPr>
        <p:cxnSp>
          <p:nvCxnSpPr>
            <p:cNvPr id="313" name="Conector recto de flecha 312">
              <a:extLst>
                <a:ext uri="{FF2B5EF4-FFF2-40B4-BE49-F238E27FC236}">
                  <a16:creationId xmlns:a16="http://schemas.microsoft.com/office/drawing/2014/main" id="{7D99317F-39B3-B718-90D4-6BD13C3C8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8" name="Conector: angular 317">
            <a:extLst>
              <a:ext uri="{FF2B5EF4-FFF2-40B4-BE49-F238E27FC236}">
                <a16:creationId xmlns:a16="http://schemas.microsoft.com/office/drawing/2014/main" id="{5711D9C2-DAC7-72BE-8136-300D29178E24}"/>
              </a:ext>
            </a:extLst>
          </p:cNvPr>
          <p:cNvCxnSpPr>
            <a:cxnSpLocks/>
          </p:cNvCxnSpPr>
          <p:nvPr/>
        </p:nvCxnSpPr>
        <p:spPr>
          <a:xfrm>
            <a:off x="3980648" y="1980862"/>
            <a:ext cx="434139" cy="3838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/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Par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metros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motor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Conector: angular 326">
            <a:extLst>
              <a:ext uri="{FF2B5EF4-FFF2-40B4-BE49-F238E27FC236}">
                <a16:creationId xmlns:a16="http://schemas.microsoft.com/office/drawing/2014/main" id="{D038E88C-8741-E1AB-B0E0-F8E38480EE2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3980647" y="5096530"/>
            <a:ext cx="425116" cy="3581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/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DC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s-ES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4E11721-206C-A7EE-282B-43CED8D8E219}"/>
              </a:ext>
            </a:extLst>
          </p:cNvPr>
          <p:cNvGrpSpPr/>
          <p:nvPr/>
        </p:nvGrpSpPr>
        <p:grpSpPr>
          <a:xfrm>
            <a:off x="5414610" y="2235098"/>
            <a:ext cx="2681984" cy="468752"/>
            <a:chOff x="1005840" y="1986445"/>
            <a:chExt cx="1546860" cy="468752"/>
          </a:xfrm>
        </p:grpSpPr>
        <p:cxnSp>
          <p:nvCxnSpPr>
            <p:cNvPr id="331" name="Conector recto de flecha 330">
              <a:extLst>
                <a:ext uri="{FF2B5EF4-FFF2-40B4-BE49-F238E27FC236}">
                  <a16:creationId xmlns:a16="http://schemas.microsoft.com/office/drawing/2014/main" id="{BB1B5F14-736B-D5BD-7420-145BC1D585D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CA3F74FB-4A80-53F1-EF54-25B370B18377}"/>
              </a:ext>
            </a:extLst>
          </p:cNvPr>
          <p:cNvGrpSpPr/>
          <p:nvPr/>
        </p:nvGrpSpPr>
        <p:grpSpPr>
          <a:xfrm>
            <a:off x="5415414" y="2789195"/>
            <a:ext cx="1101901" cy="468752"/>
            <a:chOff x="1005840" y="1986445"/>
            <a:chExt cx="1546860" cy="468752"/>
          </a:xfrm>
        </p:grpSpPr>
        <p:cxnSp>
          <p:nvCxnSpPr>
            <p:cNvPr id="334" name="Conector recto de flecha 333">
              <a:extLst>
                <a:ext uri="{FF2B5EF4-FFF2-40B4-BE49-F238E27FC236}">
                  <a16:creationId xmlns:a16="http://schemas.microsoft.com/office/drawing/2014/main" id="{C9BD06E3-CAFF-24C9-3D17-2CA6ACC8A5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MTPA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6" name="Elipse 335">
            <a:extLst>
              <a:ext uri="{FF2B5EF4-FFF2-40B4-BE49-F238E27FC236}">
                <a16:creationId xmlns:a16="http://schemas.microsoft.com/office/drawing/2014/main" id="{95607275-93C4-F2BE-DD28-B46B9CE0F990}"/>
              </a:ext>
            </a:extLst>
          </p:cNvPr>
          <p:cNvSpPr/>
          <p:nvPr/>
        </p:nvSpPr>
        <p:spPr>
          <a:xfrm>
            <a:off x="6517315" y="3042942"/>
            <a:ext cx="521867" cy="52186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</a:p>
        </p:txBody>
      </p:sp>
      <p:cxnSp>
        <p:nvCxnSpPr>
          <p:cNvPr id="337" name="Conector: angular 336">
            <a:extLst>
              <a:ext uri="{FF2B5EF4-FFF2-40B4-BE49-F238E27FC236}">
                <a16:creationId xmlns:a16="http://schemas.microsoft.com/office/drawing/2014/main" id="{AF21CC01-D152-44B7-3A66-A906C27EDF56}"/>
              </a:ext>
            </a:extLst>
          </p:cNvPr>
          <p:cNvCxnSpPr>
            <a:cxnSpLocks/>
            <a:stCxn id="39" idx="3"/>
            <a:endCxn id="336" idx="4"/>
          </p:cNvCxnSpPr>
          <p:nvPr/>
        </p:nvCxnSpPr>
        <p:spPr>
          <a:xfrm flipV="1">
            <a:off x="5415414" y="3564808"/>
            <a:ext cx="1362835" cy="9335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/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FW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upo 339">
            <a:extLst>
              <a:ext uri="{FF2B5EF4-FFF2-40B4-BE49-F238E27FC236}">
                <a16:creationId xmlns:a16="http://schemas.microsoft.com/office/drawing/2014/main" id="{F30EDD27-1D84-7841-8DF7-45696E408C62}"/>
              </a:ext>
            </a:extLst>
          </p:cNvPr>
          <p:cNvGrpSpPr/>
          <p:nvPr/>
        </p:nvGrpSpPr>
        <p:grpSpPr>
          <a:xfrm>
            <a:off x="7039182" y="2789195"/>
            <a:ext cx="1057413" cy="468752"/>
            <a:chOff x="1005840" y="1986445"/>
            <a:chExt cx="1546860" cy="468752"/>
          </a:xfrm>
        </p:grpSpPr>
        <p:cxnSp>
          <p:nvCxnSpPr>
            <p:cNvPr id="341" name="Conector recto de flecha 340">
              <a:extLst>
                <a:ext uri="{FF2B5EF4-FFF2-40B4-BE49-F238E27FC236}">
                  <a16:creationId xmlns:a16="http://schemas.microsoft.com/office/drawing/2014/main" id="{2BB2499D-CB6B-39CF-CCFB-7C0B8BDE8BE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0F407714-9DDC-F23D-56DA-7DD517C69C3C}"/>
              </a:ext>
            </a:extLst>
          </p:cNvPr>
          <p:cNvGrpSpPr/>
          <p:nvPr/>
        </p:nvGrpSpPr>
        <p:grpSpPr>
          <a:xfrm>
            <a:off x="8096595" y="2364760"/>
            <a:ext cx="1238709" cy="1196340"/>
            <a:chOff x="7016291" y="3503335"/>
            <a:chExt cx="1238709" cy="1196340"/>
          </a:xfrm>
        </p:grpSpPr>
        <p:sp>
          <p:nvSpPr>
            <p:cNvPr id="353" name="Rectángulo: esquinas redondeadas 352">
              <a:extLst>
                <a:ext uri="{FF2B5EF4-FFF2-40B4-BE49-F238E27FC236}">
                  <a16:creationId xmlns:a16="http://schemas.microsoft.com/office/drawing/2014/main" id="{67119AF8-DBF4-3AD1-297C-AEA3F7C60C29}"/>
                </a:ext>
              </a:extLst>
            </p:cNvPr>
            <p:cNvSpPr/>
            <p:nvPr/>
          </p:nvSpPr>
          <p:spPr>
            <a:xfrm>
              <a:off x="7016291" y="3503335"/>
              <a:ext cx="1238709" cy="119634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latin typeface="CMU Serif" panose="02000603000000000000" pitchFamily="2" charset="0"/>
              </a:endParaRPr>
            </a:p>
          </p:txBody>
        </p:sp>
        <p:cxnSp>
          <p:nvCxnSpPr>
            <p:cNvPr id="355" name="Conector recto 354">
              <a:extLst>
                <a:ext uri="{FF2B5EF4-FFF2-40B4-BE49-F238E27FC236}">
                  <a16:creationId xmlns:a16="http://schemas.microsoft.com/office/drawing/2014/main" id="{9FBD51AA-88D1-4A89-BCB0-2DAFA13746C6}"/>
                </a:ext>
              </a:extLst>
            </p:cNvPr>
            <p:cNvCxnSpPr/>
            <p:nvPr/>
          </p:nvCxnSpPr>
          <p:spPr>
            <a:xfrm flipV="1">
              <a:off x="7067550" y="3561100"/>
              <a:ext cx="1117600" cy="1069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7" name="Conector recto de flecha 356">
            <a:extLst>
              <a:ext uri="{FF2B5EF4-FFF2-40B4-BE49-F238E27FC236}">
                <a16:creationId xmlns:a16="http://schemas.microsoft.com/office/drawing/2014/main" id="{5352BEE1-7520-C287-ED87-5ACECE4A0EFA}"/>
              </a:ext>
            </a:extLst>
          </p:cNvPr>
          <p:cNvCxnSpPr/>
          <p:nvPr/>
        </p:nvCxnSpPr>
        <p:spPr>
          <a:xfrm flipV="1">
            <a:off x="8591550" y="2439355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recto de flecha 357">
            <a:extLst>
              <a:ext uri="{FF2B5EF4-FFF2-40B4-BE49-F238E27FC236}">
                <a16:creationId xmlns:a16="http://schemas.microsoft.com/office/drawing/2014/main" id="{5E1F7D4A-7F5A-2C12-31FE-AEF343F1874D}"/>
              </a:ext>
            </a:extLst>
          </p:cNvPr>
          <p:cNvCxnSpPr>
            <a:cxnSpLocks/>
          </p:cNvCxnSpPr>
          <p:nvPr/>
        </p:nvCxnSpPr>
        <p:spPr>
          <a:xfrm flipH="1">
            <a:off x="8245476" y="2814005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cto de flecha 361">
            <a:extLst>
              <a:ext uri="{FF2B5EF4-FFF2-40B4-BE49-F238E27FC236}">
                <a16:creationId xmlns:a16="http://schemas.microsoft.com/office/drawing/2014/main" id="{0C4BD243-D51B-6876-E0E0-196BA39A5AC1}"/>
              </a:ext>
            </a:extLst>
          </p:cNvPr>
          <p:cNvCxnSpPr>
            <a:cxnSpLocks/>
          </p:cNvCxnSpPr>
          <p:nvPr/>
        </p:nvCxnSpPr>
        <p:spPr>
          <a:xfrm flipH="1" flipV="1">
            <a:off x="8442648" y="2668789"/>
            <a:ext cx="148903" cy="14521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>
            <a:extLst>
              <a:ext uri="{FF2B5EF4-FFF2-40B4-BE49-F238E27FC236}">
                <a16:creationId xmlns:a16="http://schemas.microsoft.com/office/drawing/2014/main" id="{F75070E1-8141-583A-09A5-2830E72D0DC4}"/>
              </a:ext>
            </a:extLst>
          </p:cNvPr>
          <p:cNvSpPr/>
          <p:nvPr/>
        </p:nvSpPr>
        <p:spPr>
          <a:xfrm>
            <a:off x="8519766" y="2757246"/>
            <a:ext cx="113518" cy="113518"/>
          </a:xfrm>
          <a:prstGeom prst="arc">
            <a:avLst>
              <a:gd name="adj1" fmla="val 14014652"/>
              <a:gd name="adj2" fmla="val 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cxnSp>
        <p:nvCxnSpPr>
          <p:cNvPr id="366" name="Conector recto de flecha 365">
            <a:extLst>
              <a:ext uri="{FF2B5EF4-FFF2-40B4-BE49-F238E27FC236}">
                <a16:creationId xmlns:a16="http://schemas.microsoft.com/office/drawing/2014/main" id="{7AA95185-4B31-DCD7-0AC3-E515C5D730A9}"/>
              </a:ext>
            </a:extLst>
          </p:cNvPr>
          <p:cNvCxnSpPr/>
          <p:nvPr/>
        </p:nvCxnSpPr>
        <p:spPr>
          <a:xfrm flipV="1">
            <a:off x="9105708" y="2929224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cto de flecha 366">
            <a:extLst>
              <a:ext uri="{FF2B5EF4-FFF2-40B4-BE49-F238E27FC236}">
                <a16:creationId xmlns:a16="http://schemas.microsoft.com/office/drawing/2014/main" id="{D19EC781-AA57-6AF1-6814-61F340122043}"/>
              </a:ext>
            </a:extLst>
          </p:cNvPr>
          <p:cNvCxnSpPr>
            <a:cxnSpLocks/>
          </p:cNvCxnSpPr>
          <p:nvPr/>
        </p:nvCxnSpPr>
        <p:spPr>
          <a:xfrm flipH="1">
            <a:off x="8759634" y="3303874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cto de flecha 367">
            <a:extLst>
              <a:ext uri="{FF2B5EF4-FFF2-40B4-BE49-F238E27FC236}">
                <a16:creationId xmlns:a16="http://schemas.microsoft.com/office/drawing/2014/main" id="{726E6485-8731-B758-BD90-B6212160B4CD}"/>
              </a:ext>
            </a:extLst>
          </p:cNvPr>
          <p:cNvCxnSpPr>
            <a:cxnSpLocks/>
          </p:cNvCxnSpPr>
          <p:nvPr/>
        </p:nvCxnSpPr>
        <p:spPr>
          <a:xfrm flipV="1">
            <a:off x="9105708" y="3116550"/>
            <a:ext cx="0" cy="1873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cto de flecha 368">
            <a:extLst>
              <a:ext uri="{FF2B5EF4-FFF2-40B4-BE49-F238E27FC236}">
                <a16:creationId xmlns:a16="http://schemas.microsoft.com/office/drawing/2014/main" id="{64977267-5625-212C-CF6D-A696A897F840}"/>
              </a:ext>
            </a:extLst>
          </p:cNvPr>
          <p:cNvCxnSpPr>
            <a:cxnSpLocks/>
          </p:cNvCxnSpPr>
          <p:nvPr/>
        </p:nvCxnSpPr>
        <p:spPr>
          <a:xfrm flipH="1">
            <a:off x="8932670" y="3303874"/>
            <a:ext cx="17303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/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/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/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/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9327277" y="2235098"/>
            <a:ext cx="1101901" cy="468752"/>
            <a:chOff x="1005840" y="1986445"/>
            <a:chExt cx="1546860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9328080" y="2789195"/>
            <a:ext cx="1101901" cy="468752"/>
            <a:chOff x="1005840" y="1986445"/>
            <a:chExt cx="1546860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blipFill>
                  <a:blip r:embed="rId1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7" name="CuadroTexto 386">
            <a:extLst>
              <a:ext uri="{FF2B5EF4-FFF2-40B4-BE49-F238E27FC236}">
                <a16:creationId xmlns:a16="http://schemas.microsoft.com/office/drawing/2014/main" id="{D79E29A9-C4B1-09B2-4B09-D2C0E8A2BE8F}"/>
              </a:ext>
            </a:extLst>
          </p:cNvPr>
          <p:cNvSpPr txBox="1"/>
          <p:nvPr/>
        </p:nvSpPr>
        <p:spPr>
          <a:xfrm>
            <a:off x="8131343" y="3536379"/>
            <a:ext cx="120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MU Serif" panose="02000603000000000000" pitchFamily="2" charset="0"/>
              </a:rPr>
              <a:t>Cartesian</a:t>
            </a:r>
            <a:endParaRPr lang="es-ES" dirty="0">
              <a:latin typeface="CMU Serif" panose="02000603000000000000" pitchFamily="2" charset="0"/>
            </a:endParaRPr>
          </a:p>
          <a:p>
            <a:pPr algn="ctr"/>
            <a:r>
              <a:rPr lang="es-ES" dirty="0">
                <a:latin typeface="CMU Serif" panose="02000603000000000000" pitchFamily="2" charset="0"/>
              </a:rPr>
              <a:t>to Polar</a:t>
            </a:r>
          </a:p>
        </p:txBody>
      </p:sp>
    </p:spTree>
    <p:extLst>
      <p:ext uri="{BB962C8B-B14F-4D97-AF65-F5344CB8AC3E}">
        <p14:creationId xmlns:p14="http://schemas.microsoft.com/office/powerpoint/2010/main" val="134563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Sensores de corriente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ACAD62-C042-2EAB-8323-2DE686EF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060384" y="1802862"/>
            <a:ext cx="3340644" cy="3395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D19A87-7B4C-8E74-D2B1-0CECDAB12655}"/>
              </a:ext>
            </a:extLst>
          </p:cNvPr>
          <p:cNvSpPr txBox="1"/>
          <p:nvPr/>
        </p:nvSpPr>
        <p:spPr>
          <a:xfrm>
            <a:off x="1861882" y="4908777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C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8781CF-025B-D911-5176-C59EDF7D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80" y="1951166"/>
            <a:ext cx="3066894" cy="31351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4A9842-25F0-0C77-3039-D346D2480EA4}"/>
              </a:ext>
            </a:extLst>
          </p:cNvPr>
          <p:cNvSpPr txBox="1"/>
          <p:nvPr/>
        </p:nvSpPr>
        <p:spPr>
          <a:xfrm>
            <a:off x="6408523" y="4908776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L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241DA4-1D94-1085-EC68-B95674EBDBAD}"/>
              </a:ext>
            </a:extLst>
          </p:cNvPr>
          <p:cNvSpPr txBox="1"/>
          <p:nvPr/>
        </p:nvSpPr>
        <p:spPr>
          <a:xfrm>
            <a:off x="1769908" y="557248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Transformador compensado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535906-599D-FABD-D59D-D74C4D8F1B7B}"/>
              </a:ext>
            </a:extLst>
          </p:cNvPr>
          <p:cNvSpPr txBox="1"/>
          <p:nvPr/>
        </p:nvSpPr>
        <p:spPr>
          <a:xfrm>
            <a:off x="6394429" y="555682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Menor </a:t>
            </a:r>
            <a:r>
              <a:rPr lang="es-ES" i="1" dirty="0" err="1">
                <a:latin typeface="CMU Serif" panose="02000603000000000000" pitchFamily="2" charset="0"/>
              </a:rPr>
              <a:t>drift</a:t>
            </a:r>
            <a:r>
              <a:rPr lang="es-ES" dirty="0">
                <a:latin typeface="CMU Serif" panose="02000603000000000000" pitchFamily="2" charset="0"/>
              </a:rPr>
              <a:t> de </a:t>
            </a:r>
            <a:r>
              <a:rPr lang="es-ES" i="1" dirty="0">
                <a:latin typeface="CMU Serif" panose="02000603000000000000" pitchFamily="2" charset="0"/>
              </a:rPr>
              <a:t>offset</a:t>
            </a:r>
            <a:endParaRPr lang="es-ES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pic>
        <p:nvPicPr>
          <p:cNvPr id="3" name="Imagen 2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FC0595A-DB60-A67C-E6E3-0AF887C3D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15" y="1015208"/>
            <a:ext cx="3050381" cy="40671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258314-F1B5-64D1-A520-882E49F1F7A7}"/>
              </a:ext>
            </a:extLst>
          </p:cNvPr>
          <p:cNvSpPr txBox="1"/>
          <p:nvPr/>
        </p:nvSpPr>
        <p:spPr>
          <a:xfrm>
            <a:off x="1861880" y="4500022"/>
            <a:ext cx="3737648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Würth Elektronik 7461063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accent2"/>
                </a:solidFill>
                <a:latin typeface="CMU Serif" panose="02000603000000000000" pitchFamily="2" charset="0"/>
              </a:rPr>
              <a:t>REDCUBE PRESS-FIT</a:t>
            </a:r>
            <a:endParaRPr lang="es-ES" sz="3200" dirty="0">
              <a:latin typeface="CMU Serif" panose="02000603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FB7AFD-3A6B-61D8-BFC2-51EBDD259DC6}"/>
              </a:ext>
            </a:extLst>
          </p:cNvPr>
          <p:cNvSpPr txBox="1"/>
          <p:nvPr/>
        </p:nvSpPr>
        <p:spPr>
          <a:xfrm>
            <a:off x="5629276" y="1756133"/>
            <a:ext cx="464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EV4.5.16 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Soldered connections in the high current path are only allowed if all of the following are true:</a:t>
            </a:r>
          </a:p>
          <a:p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connections on PCBs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connected devices are not cells or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devices are additionally mechanically secured against loosening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Placa de evaluación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52D6877-0B95-020D-82BB-B3337B3B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1313656"/>
            <a:ext cx="6905625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</a:t>
            </a:r>
            <a:r>
              <a:rPr lang="es-ES" dirty="0" err="1"/>
              <a:t>microsección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0499A3-A3F2-1D73-C6C7-21247430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5"/>
          <a:stretch/>
        </p:blipFill>
        <p:spPr>
          <a:xfrm>
            <a:off x="1995491" y="1350895"/>
            <a:ext cx="3538535" cy="3147587"/>
          </a:xfrm>
          <a:prstGeom prst="rect">
            <a:avLst/>
          </a:prstGeom>
        </p:spPr>
      </p:pic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08810E-0A19-3DF9-598B-2105466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37361" r="21481" b="38333"/>
          <a:stretch/>
        </p:blipFill>
        <p:spPr>
          <a:xfrm>
            <a:off x="2235915" y="3352668"/>
            <a:ext cx="3786190" cy="3140207"/>
          </a:xfrm>
          <a:prstGeom prst="rect">
            <a:avLst/>
          </a:prstGeom>
        </p:spPr>
      </p:pic>
      <p:pic>
        <p:nvPicPr>
          <p:cNvPr id="10" name="Imagen 9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DD6061D0-F8F7-5C7B-4D1F-1A84950B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44584" r="21388"/>
          <a:stretch/>
        </p:blipFill>
        <p:spPr>
          <a:xfrm>
            <a:off x="6169896" y="1528765"/>
            <a:ext cx="4370662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98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838325" y="1278886"/>
            <a:ext cx="851535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LED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led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LED control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GPIO_TypeDef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enable_port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GPIO port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uint16_t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enable_pin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Pin number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TIM_HandleTypeDef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htim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timer peripheral for PWM output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ADC_HandleTypeDef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hadc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ADC peripheral for current phase currents and DC voltage sensing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InverterState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state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Current state of inverter operation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Analog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analog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phase currents and DC voltage measurements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Encoder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encoder input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Feedback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measured currents and calculated mechanical torque and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Reference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referece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currents and torque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Duties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duties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duty cycles for phases A, B, and C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int8_t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direction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direction: 1 CW, -1 CCW, 0 stopped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tempInverter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Semiconductor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MotorParameters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parameters struct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d-axis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q-axis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Maximum output voltage, should be calculated as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/ sqrt3 in volts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d-axis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vq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q-axis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speedLoop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motor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Error field storing error bits, using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enum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Enable bit for transitioning states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enable order (needs HW enable to set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inv.enable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to 1, and if the FAULT </a:t>
            </a: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					state is entered,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must be set to 0 to transition to the IDLE state)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inverter_left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left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inverter_right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right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6566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3686</TotalTime>
  <Words>2473</Words>
  <Application>Microsoft Office PowerPoint</Application>
  <PresentationFormat>Panorámica</PresentationFormat>
  <Paragraphs>1178</Paragraphs>
  <Slides>101</Slides>
  <Notes>3</Notes>
  <HiddenSlides>0</HiddenSlides>
  <MMClips>2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CMU Serif</vt:lpstr>
      <vt:lpstr>Cambria Math</vt:lpstr>
      <vt:lpstr>CMU Typewriter Text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Tren de potencia de un vehículo eléctrico</vt:lpstr>
      <vt:lpstr>Tren de potencia de un vehículo eléctrico</vt:lpstr>
      <vt:lpstr>Solución actual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Espacio vectorial</vt:lpstr>
      <vt:lpstr>Transformada de Clarke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Trayectorias de control</vt:lpstr>
      <vt:lpstr>Simulación del control</vt:lpstr>
      <vt:lpstr>EMR</vt:lpstr>
      <vt:lpstr>Simulación</vt:lpstr>
      <vt:lpstr>Discretización del modelo</vt:lpstr>
      <vt:lpstr>Discretización del modelo</vt:lpstr>
      <vt:lpstr>Discretización del modelo</vt:lpstr>
      <vt:lpstr>Discretización del modelo</vt:lpstr>
      <vt:lpstr>Presentación de PowerPoint</vt:lpstr>
      <vt:lpstr>Simulación</vt:lpstr>
      <vt:lpstr>Simulación</vt:lpstr>
      <vt:lpstr>Simulación</vt:lpstr>
      <vt:lpstr>Hardware</vt:lpstr>
      <vt:lpstr>Requisitos</vt:lpstr>
      <vt:lpstr>Semiconductores</vt:lpstr>
      <vt:lpstr>Semiconductores</vt:lpstr>
      <vt:lpstr>Análisis de pérdidas</vt:lpstr>
      <vt:lpstr>Análisis de pérdidas</vt:lpstr>
      <vt:lpstr>Análisis de pérdidas</vt:lpstr>
      <vt:lpstr>Gate drivers</vt:lpstr>
      <vt:lpstr>Gate drivers</vt:lpstr>
      <vt:lpstr>Bus de condensadores</vt:lpstr>
      <vt:lpstr>Bus de condensadores</vt:lpstr>
      <vt:lpstr>Bus de condensadores</vt:lpstr>
      <vt:lpstr>PCB de potencia</vt:lpstr>
      <vt:lpstr>PCB de potencia</vt:lpstr>
      <vt:lpstr>PCB de potencia</vt:lpstr>
      <vt:lpstr>Microcontrolador</vt:lpstr>
      <vt:lpstr>PCB de control</vt:lpstr>
      <vt:lpstr>Ensamblaje</vt:lpstr>
      <vt:lpstr>Firmware</vt:lpstr>
      <vt:lpstr>Arquitectura</vt:lpstr>
      <vt:lpstr>Arquitectura</vt:lpstr>
      <vt:lpstr>Arquitectura</vt:lpstr>
      <vt:lpstr>Resultados</vt:lpstr>
      <vt:lpstr>Validación</vt:lpstr>
      <vt:lpstr>Problemas</vt:lpstr>
      <vt:lpstr>Problemas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Conclusiones</vt:lpstr>
      <vt:lpstr>Objetivos</vt:lpstr>
      <vt:lpstr>Líneas de trabajo</vt:lpstr>
      <vt:lpstr>Bibliografía</vt:lpstr>
      <vt:lpstr>Bibliografía</vt:lpstr>
      <vt:lpstr>Ruegos y preguntas</vt:lpstr>
      <vt:lpstr>Implementación</vt:lpstr>
      <vt:lpstr>Modelo en V</vt:lpstr>
      <vt:lpstr>Tipos de PMSMs</vt:lpstr>
      <vt:lpstr>Método de control</vt:lpstr>
      <vt:lpstr>Método de control</vt:lpstr>
      <vt:lpstr>Sensores de corriente</vt:lpstr>
      <vt:lpstr>Conectores de potencia</vt:lpstr>
      <vt:lpstr>Placa de evaluación</vt:lpstr>
      <vt:lpstr>Análisis de microsección</vt:lpstr>
      <vt:lpstr>Eliminación de duplicados de código</vt:lpstr>
      <vt:lpstr>Eliminación de duplicados de código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321</cp:revision>
  <dcterms:created xsi:type="dcterms:W3CDTF">2024-05-11T09:59:33Z</dcterms:created>
  <dcterms:modified xsi:type="dcterms:W3CDTF">2024-07-02T08:53:47Z</dcterms:modified>
</cp:coreProperties>
</file>